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sldIdLst>
    <p:sldId id="264" r:id="rId2"/>
    <p:sldId id="603" r:id="rId3"/>
    <p:sldId id="604" r:id="rId4"/>
    <p:sldId id="587" r:id="rId5"/>
    <p:sldId id="272" r:id="rId6"/>
    <p:sldId id="600" r:id="rId7"/>
    <p:sldId id="612" r:id="rId8"/>
    <p:sldId id="602" r:id="rId9"/>
    <p:sldId id="605" r:id="rId10"/>
    <p:sldId id="591" r:id="rId11"/>
    <p:sldId id="608" r:id="rId12"/>
    <p:sldId id="619" r:id="rId13"/>
    <p:sldId id="623" r:id="rId14"/>
    <p:sldId id="606" r:id="rId15"/>
    <p:sldId id="622" r:id="rId16"/>
    <p:sldId id="607" r:id="rId17"/>
    <p:sldId id="593" r:id="rId18"/>
    <p:sldId id="621" r:id="rId19"/>
    <p:sldId id="620" r:id="rId20"/>
    <p:sldId id="609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KoPubWorld돋움체 Bold" panose="00000800000000000000" pitchFamily="2" charset="-127"/>
      <p:bold r:id="rId29"/>
    </p:embeddedFont>
    <p:embeddedFont>
      <p:font typeface="KoPubWorld돋움체 Medium" panose="00000600000000000000" pitchFamily="2" charset="-127"/>
      <p:regular r:id="rId30"/>
    </p:embeddedFont>
    <p:embeddedFont>
      <p:font typeface="더페이스샵 잉크립퀴드체" panose="03050503000000000000" pitchFamily="66" charset="-127"/>
      <p:regular r:id="rId31"/>
    </p:embeddedFont>
    <p:embeddedFont>
      <p:font typeface="배달의민족 주아" panose="02020603020101020101" pitchFamily="18" charset="-127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B6D3"/>
    <a:srgbClr val="E84E27"/>
    <a:srgbClr val="FFC000"/>
    <a:srgbClr val="F04E23"/>
    <a:srgbClr val="04294F"/>
    <a:srgbClr val="FFFFFF"/>
    <a:srgbClr val="AE2538"/>
    <a:srgbClr val="F9A7B0"/>
    <a:srgbClr val="E2B38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6264" autoAdjust="0"/>
  </p:normalViewPr>
  <p:slideViewPr>
    <p:cSldViewPr snapToGrid="0">
      <p:cViewPr varScale="1">
        <p:scale>
          <a:sx n="109" d="100"/>
          <a:sy n="109" d="100"/>
        </p:scale>
        <p:origin x="10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F0B14A16-344D-4819-8B84-CBFC6CA5E7F1}" type="datetimeFigureOut">
              <a:rPr lang="ko-KR" altLang="en-US" smtClean="0"/>
              <a:pPr/>
              <a:t>2021-12-04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D3415165-1A3B-403C-AB6B-33B550B61E8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8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스토리 내부 시나리오 랜덤 출력과 점수 제도 운영을 통해 반복학습 유인 제공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15165-1A3B-403C-AB6B-33B550B61E8C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70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스토리 내부 시나리오 랜덤 출력과 점수 제도 운영을 통해 반복학습 유인 제공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15165-1A3B-403C-AB6B-33B550B61E8C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2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1D6D-CFE4-4CF9-A2C3-C7AFDB6EA352}" type="datetimeFigureOut">
              <a:rPr lang="ko-KR" altLang="en-US" smtClean="0"/>
              <a:t>2021-12-04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F64C-27B6-48CC-BFE9-FAC562DC6C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710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1D6D-CFE4-4CF9-A2C3-C7AFDB6EA352}" type="datetimeFigureOut">
              <a:rPr lang="ko-KR" altLang="en-US" smtClean="0"/>
              <a:t>2021-12-04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F64C-27B6-48CC-BFE9-FAC562DC6C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9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1D6D-CFE4-4CF9-A2C3-C7AFDB6EA352}" type="datetimeFigureOut">
              <a:rPr lang="ko-KR" altLang="en-US" smtClean="0"/>
              <a:t>2021-12-04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F64C-27B6-48CC-BFE9-FAC562DC6C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48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1D6D-CFE4-4CF9-A2C3-C7AFDB6EA352}" type="datetimeFigureOut">
              <a:rPr lang="ko-KR" altLang="en-US" smtClean="0"/>
              <a:t>2021-12-04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F64C-27B6-48CC-BFE9-FAC562DC6C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74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1D6D-CFE4-4CF9-A2C3-C7AFDB6EA352}" type="datetimeFigureOut">
              <a:rPr lang="ko-KR" altLang="en-US" smtClean="0"/>
              <a:t>2021-12-04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F64C-27B6-48CC-BFE9-FAC562DC6C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5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1D6D-CFE4-4CF9-A2C3-C7AFDB6EA352}" type="datetimeFigureOut">
              <a:rPr lang="ko-KR" altLang="en-US" smtClean="0"/>
              <a:t>2021-12-04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F64C-27B6-48CC-BFE9-FAC562DC6C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0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1D6D-CFE4-4CF9-A2C3-C7AFDB6EA352}" type="datetimeFigureOut">
              <a:rPr lang="ko-KR" altLang="en-US" smtClean="0"/>
              <a:t>2021-12-04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F64C-27B6-48CC-BFE9-FAC562DC6C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9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1D6D-CFE4-4CF9-A2C3-C7AFDB6EA352}" type="datetimeFigureOut">
              <a:rPr lang="ko-KR" altLang="en-US" smtClean="0"/>
              <a:t>2021-12-04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F64C-27B6-48CC-BFE9-FAC562DC6C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985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1D6D-CFE4-4CF9-A2C3-C7AFDB6EA352}" type="datetimeFigureOut">
              <a:rPr lang="ko-KR" altLang="en-US" smtClean="0"/>
              <a:t>2021-12-04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F64C-27B6-48CC-BFE9-FAC562DC6C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63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1D6D-CFE4-4CF9-A2C3-C7AFDB6EA352}" type="datetimeFigureOut">
              <a:rPr lang="ko-KR" altLang="en-US" smtClean="0"/>
              <a:t>2021-12-04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F64C-27B6-48CC-BFE9-FAC562DC6C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36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1D6D-CFE4-4CF9-A2C3-C7AFDB6EA352}" type="datetimeFigureOut">
              <a:rPr lang="ko-KR" altLang="en-US" smtClean="0"/>
              <a:t>2021-12-04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F64C-27B6-48CC-BFE9-FAC562DC6C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A5691D6D-CFE4-4CF9-A2C3-C7AFDB6EA352}" type="datetimeFigureOut">
              <a:rPr lang="ko-KR" altLang="en-US" smtClean="0"/>
              <a:pPr/>
              <a:t>2021-12-04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47E2F64C-27B6-48CC-BFE9-FAC562DC6C8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82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KoPubWorld돋움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7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7.png"/><Relationship Id="rId5" Type="http://schemas.openxmlformats.org/officeDocument/2006/relationships/image" Target="../media/image12.png"/><Relationship Id="rId10" Type="http://schemas.openxmlformats.org/officeDocument/2006/relationships/image" Target="../media/image46.jpg"/><Relationship Id="rId4" Type="http://schemas.openxmlformats.org/officeDocument/2006/relationships/image" Target="../media/image11.png"/><Relationship Id="rId9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86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3"/>
    </mc:Choice>
    <mc:Fallback xmlns="">
      <p:transition spd="slow" advTm="90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27D9C-A487-48CE-AB14-DB53B1B2B641}"/>
              </a:ext>
            </a:extLst>
          </p:cNvPr>
          <p:cNvSpPr txBox="1"/>
          <p:nvPr/>
        </p:nvSpPr>
        <p:spPr>
          <a:xfrm>
            <a:off x="177745" y="179657"/>
            <a:ext cx="250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소개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A7D224EB-A435-4702-A67C-3925D32F829A}"/>
              </a:ext>
            </a:extLst>
          </p:cNvPr>
          <p:cNvSpPr/>
          <p:nvPr/>
        </p:nvSpPr>
        <p:spPr>
          <a:xfrm>
            <a:off x="829096" y="5841907"/>
            <a:ext cx="7281129" cy="393696"/>
          </a:xfrm>
          <a:prstGeom prst="roundRect">
            <a:avLst>
              <a:gd name="adj" fmla="val 50000"/>
            </a:avLst>
          </a:prstGeom>
          <a:solidFill>
            <a:srgbClr val="04294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스토리 속 선택을 통해 안전교육을 진행하고 점수 쌓으며 스토리 완성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9DC381-9FAC-4015-AEFE-2F44CD058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666" y="1083828"/>
            <a:ext cx="420841" cy="3141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E354F5-BB1A-48B6-B58E-1664CE97E04F}"/>
              </a:ext>
            </a:extLst>
          </p:cNvPr>
          <p:cNvSpPr txBox="1"/>
          <p:nvPr/>
        </p:nvSpPr>
        <p:spPr>
          <a:xfrm>
            <a:off x="1786608" y="1178383"/>
            <a:ext cx="3655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“</a:t>
            </a:r>
            <a:r>
              <a:rPr lang="ko-KR" altLang="en-US" sz="1100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알버트를 구해줘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시작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!”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556E0-4A32-493B-A32D-A3D87AB8E9A5}"/>
              </a:ext>
            </a:extLst>
          </p:cNvPr>
          <p:cNvSpPr txBox="1"/>
          <p:nvPr/>
        </p:nvSpPr>
        <p:spPr>
          <a:xfrm>
            <a:off x="1786607" y="2271466"/>
            <a:ext cx="3655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친구네집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B4E668-4204-4A10-8DCA-BCE688209994}"/>
              </a:ext>
            </a:extLst>
          </p:cNvPr>
          <p:cNvSpPr txBox="1"/>
          <p:nvPr/>
        </p:nvSpPr>
        <p:spPr>
          <a:xfrm>
            <a:off x="1846080" y="3245980"/>
            <a:ext cx="3655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음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.. 1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번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!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0F8C630-27E2-466D-B219-DB4D82277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4759" y="692177"/>
            <a:ext cx="1013809" cy="10679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EB4536-398B-431D-955C-5D39807CC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4759" y="1767180"/>
            <a:ext cx="1013809" cy="10679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D4B3F9E-062E-4D99-922E-FEA892923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9880" y="2819718"/>
            <a:ext cx="1013809" cy="1067927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374920B3-FD50-4CF6-9288-2DFACF06EF30}"/>
              </a:ext>
            </a:extLst>
          </p:cNvPr>
          <p:cNvSpPr/>
          <p:nvPr/>
        </p:nvSpPr>
        <p:spPr>
          <a:xfrm>
            <a:off x="5904081" y="4223555"/>
            <a:ext cx="84405" cy="84405"/>
          </a:xfrm>
          <a:prstGeom prst="ellipse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94173DF-8494-489D-B4F5-62ECB2EA0464}"/>
              </a:ext>
            </a:extLst>
          </p:cNvPr>
          <p:cNvSpPr/>
          <p:nvPr/>
        </p:nvSpPr>
        <p:spPr>
          <a:xfrm>
            <a:off x="5904081" y="4410005"/>
            <a:ext cx="84405" cy="844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Medium" panose="000006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D99AE25-8996-4B65-A393-82211CEB9736}"/>
              </a:ext>
            </a:extLst>
          </p:cNvPr>
          <p:cNvSpPr/>
          <p:nvPr/>
        </p:nvSpPr>
        <p:spPr>
          <a:xfrm>
            <a:off x="5904081" y="4596575"/>
            <a:ext cx="84405" cy="84405"/>
          </a:xfrm>
          <a:prstGeom prst="ellipse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6142388-F816-4A7B-A6A9-EAEA7F878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699" y="4416869"/>
            <a:ext cx="1258078" cy="12384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A3393C4-C800-40B0-8029-53D1FC1C0D20}"/>
              </a:ext>
            </a:extLst>
          </p:cNvPr>
          <p:cNvSpPr txBox="1"/>
          <p:nvPr/>
        </p:nvSpPr>
        <p:spPr>
          <a:xfrm>
            <a:off x="4469945" y="5028898"/>
            <a:ext cx="29820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스토리 마무리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총 점수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점수에 대한 평가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7B82C-7D79-4A56-B2D7-E52DF6000339}"/>
              </a:ext>
            </a:extLst>
          </p:cNvPr>
          <p:cNvSpPr txBox="1"/>
          <p:nvPr/>
        </p:nvSpPr>
        <p:spPr>
          <a:xfrm>
            <a:off x="1871269" y="1009473"/>
            <a:ext cx="15097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호출어</a:t>
            </a:r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0" name="타원 78">
            <a:extLst>
              <a:ext uri="{FF2B5EF4-FFF2-40B4-BE49-F238E27FC236}">
                <a16:creationId xmlns:a16="http://schemas.microsoft.com/office/drawing/2014/main" id="{9EBC068D-9DF0-4142-B052-614B58052259}"/>
              </a:ext>
            </a:extLst>
          </p:cNvPr>
          <p:cNvSpPr/>
          <p:nvPr/>
        </p:nvSpPr>
        <p:spPr>
          <a:xfrm>
            <a:off x="4107992" y="4869871"/>
            <a:ext cx="3655315" cy="550576"/>
          </a:xfrm>
          <a:prstGeom prst="rect">
            <a:avLst/>
          </a:prstGeom>
          <a:noFill/>
          <a:ln w="76200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5" name="그림 44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BE362F5A-28D1-45D2-B82C-E8767CC1C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62691">
            <a:off x="7641539" y="4307630"/>
            <a:ext cx="1029732" cy="14492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C810433-EFA6-4132-83B2-EB11C68D1A74}"/>
              </a:ext>
            </a:extLst>
          </p:cNvPr>
          <p:cNvGrpSpPr/>
          <p:nvPr/>
        </p:nvGrpSpPr>
        <p:grpSpPr>
          <a:xfrm>
            <a:off x="4193814" y="1352882"/>
            <a:ext cx="3448163" cy="698178"/>
            <a:chOff x="4193814" y="1049642"/>
            <a:chExt cx="3448163" cy="698178"/>
          </a:xfrm>
        </p:grpSpPr>
        <p:sp>
          <p:nvSpPr>
            <p:cNvPr id="37" name="순서도: 지연 36">
              <a:extLst>
                <a:ext uri="{FF2B5EF4-FFF2-40B4-BE49-F238E27FC236}">
                  <a16:creationId xmlns:a16="http://schemas.microsoft.com/office/drawing/2014/main" id="{90B2E835-FE60-419C-8387-726425ACC557}"/>
                </a:ext>
              </a:extLst>
            </p:cNvPr>
            <p:cNvSpPr/>
            <p:nvPr/>
          </p:nvSpPr>
          <p:spPr>
            <a:xfrm>
              <a:off x="6891867" y="1052873"/>
              <a:ext cx="750109" cy="694947"/>
            </a:xfrm>
            <a:prstGeom prst="flowChartDelay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3CA326F-305B-4B19-B151-28417E771F91}"/>
                </a:ext>
              </a:extLst>
            </p:cNvPr>
            <p:cNvSpPr/>
            <p:nvPr/>
          </p:nvSpPr>
          <p:spPr>
            <a:xfrm>
              <a:off x="4193814" y="1049642"/>
              <a:ext cx="3448163" cy="6949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원하는 상황 선택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A84268A-B0E4-426B-B84F-BC24761E6949}"/>
              </a:ext>
            </a:extLst>
          </p:cNvPr>
          <p:cNvGrpSpPr/>
          <p:nvPr/>
        </p:nvGrpSpPr>
        <p:grpSpPr>
          <a:xfrm>
            <a:off x="4242782" y="2396331"/>
            <a:ext cx="3448163" cy="698178"/>
            <a:chOff x="4193814" y="965054"/>
            <a:chExt cx="3448163" cy="698178"/>
          </a:xfrm>
        </p:grpSpPr>
        <p:sp>
          <p:nvSpPr>
            <p:cNvPr id="44" name="순서도: 지연 43">
              <a:extLst>
                <a:ext uri="{FF2B5EF4-FFF2-40B4-BE49-F238E27FC236}">
                  <a16:creationId xmlns:a16="http://schemas.microsoft.com/office/drawing/2014/main" id="{78FB3423-36D5-413C-B7FC-3E9A1D5880A1}"/>
                </a:ext>
              </a:extLst>
            </p:cNvPr>
            <p:cNvSpPr/>
            <p:nvPr/>
          </p:nvSpPr>
          <p:spPr>
            <a:xfrm>
              <a:off x="6891867" y="968285"/>
              <a:ext cx="750109" cy="694947"/>
            </a:xfrm>
            <a:prstGeom prst="flowChartDelay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5A5F91A-3039-46D1-9A2F-DA6A3979E944}"/>
                </a:ext>
              </a:extLst>
            </p:cNvPr>
            <p:cNvSpPr/>
            <p:nvPr/>
          </p:nvSpPr>
          <p:spPr>
            <a:xfrm>
              <a:off x="4193814" y="965054"/>
              <a:ext cx="3448163" cy="6949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스토리 시작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+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문제 제시</a:t>
              </a:r>
              <a:b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</a:b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상황당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10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 문제 중 랜덤 문제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 출력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4628F3C-A1D4-481D-8823-A16AE46A5D39}"/>
              </a:ext>
            </a:extLst>
          </p:cNvPr>
          <p:cNvGrpSpPr/>
          <p:nvPr/>
        </p:nvGrpSpPr>
        <p:grpSpPr>
          <a:xfrm>
            <a:off x="4242782" y="3439780"/>
            <a:ext cx="3448163" cy="698178"/>
            <a:chOff x="4193814" y="965054"/>
            <a:chExt cx="3448163" cy="698178"/>
          </a:xfrm>
        </p:grpSpPr>
        <p:sp>
          <p:nvSpPr>
            <p:cNvPr id="48" name="순서도: 지연 47">
              <a:extLst>
                <a:ext uri="{FF2B5EF4-FFF2-40B4-BE49-F238E27FC236}">
                  <a16:creationId xmlns:a16="http://schemas.microsoft.com/office/drawing/2014/main" id="{067C22F7-BA08-4DB1-8BEC-5F28E0C9EE33}"/>
                </a:ext>
              </a:extLst>
            </p:cNvPr>
            <p:cNvSpPr/>
            <p:nvPr/>
          </p:nvSpPr>
          <p:spPr>
            <a:xfrm>
              <a:off x="6891867" y="968285"/>
              <a:ext cx="750109" cy="694947"/>
            </a:xfrm>
            <a:prstGeom prst="flowChartDelay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4302BF2-F65C-4D98-8F89-D87D80F83D34}"/>
                </a:ext>
              </a:extLst>
            </p:cNvPr>
            <p:cNvSpPr/>
            <p:nvPr/>
          </p:nvSpPr>
          <p:spPr>
            <a:xfrm>
              <a:off x="4193814" y="965054"/>
              <a:ext cx="3448163" cy="6949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정답여부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+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점수 축적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+ 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문제 제시</a:t>
              </a:r>
            </a:p>
          </p:txBody>
        </p:sp>
      </p:grpSp>
      <p:pic>
        <p:nvPicPr>
          <p:cNvPr id="50" name="그림 49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F17F8FEC-68FA-470A-852D-A33BE242A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0558">
            <a:off x="3687152" y="4399497"/>
            <a:ext cx="970473" cy="136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27D9C-A487-48CE-AB14-DB53B1B2B641}"/>
              </a:ext>
            </a:extLst>
          </p:cNvPr>
          <p:cNvSpPr txBox="1"/>
          <p:nvPr/>
        </p:nvSpPr>
        <p:spPr>
          <a:xfrm>
            <a:off x="177745" y="179657"/>
            <a:ext cx="250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서비스소개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9CA222-EDD5-407E-8CBC-B9F0FB66EEEA}"/>
              </a:ext>
            </a:extLst>
          </p:cNvPr>
          <p:cNvSpPr/>
          <p:nvPr/>
        </p:nvSpPr>
        <p:spPr>
          <a:xfrm>
            <a:off x="2684971" y="2427081"/>
            <a:ext cx="3867681" cy="116381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영상삽입</a:t>
            </a:r>
          </a:p>
        </p:txBody>
      </p:sp>
      <p:pic>
        <p:nvPicPr>
          <p:cNvPr id="4" name="시연(1)">
            <a:hlinkClick r:id="" action="ppaction://media"/>
            <a:extLst>
              <a:ext uri="{FF2B5EF4-FFF2-40B4-BE49-F238E27FC236}">
                <a16:creationId xmlns:a16="http://schemas.microsoft.com/office/drawing/2014/main" id="{85A01105-F37A-444E-978B-9E6B0F29F9B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779.91829999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4680" y="0"/>
            <a:ext cx="9290741" cy="69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1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9FC56C-D7E4-4C7E-B61D-705DCE8E97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21" y="-1927"/>
            <a:ext cx="2801966" cy="2801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27D9C-A487-48CE-AB14-DB53B1B2B641}"/>
              </a:ext>
            </a:extLst>
          </p:cNvPr>
          <p:cNvSpPr txBox="1"/>
          <p:nvPr/>
        </p:nvSpPr>
        <p:spPr>
          <a:xfrm>
            <a:off x="177745" y="179657"/>
            <a:ext cx="250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소개</a:t>
            </a:r>
          </a:p>
        </p:txBody>
      </p:sp>
      <p:sp>
        <p:nvSpPr>
          <p:cNvPr id="6" name="타원 78">
            <a:extLst>
              <a:ext uri="{FF2B5EF4-FFF2-40B4-BE49-F238E27FC236}">
                <a16:creationId xmlns:a16="http://schemas.microsoft.com/office/drawing/2014/main" id="{2FC26964-D381-46B0-9670-D31E3034AB83}"/>
              </a:ext>
            </a:extLst>
          </p:cNvPr>
          <p:cNvSpPr/>
          <p:nvPr/>
        </p:nvSpPr>
        <p:spPr>
          <a:xfrm>
            <a:off x="5510516" y="2191205"/>
            <a:ext cx="2748695" cy="598207"/>
          </a:xfrm>
          <a:prstGeom prst="rect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rgbClr val="0429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05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아동용 로봇 알버트</a:t>
            </a:r>
            <a:r>
              <a:rPr lang="en-US" altLang="ko-KR" sz="105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</a:t>
            </a:r>
            <a:r>
              <a:rPr lang="ko-KR" altLang="en-US" sz="105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교육하여 부모님의 마음까지 사로잡음 </a:t>
            </a:r>
            <a:endParaRPr lang="en-US" altLang="ko-KR" sz="1050" dirty="0">
              <a:solidFill>
                <a:srgbClr val="0429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ko-KR" altLang="en-US" sz="1100" dirty="0">
              <a:solidFill>
                <a:srgbClr val="0429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2BCBD-3E2B-4CE1-8CDE-33AB8F2EF148}"/>
              </a:ext>
            </a:extLst>
          </p:cNvPr>
          <p:cNvSpPr txBox="1"/>
          <p:nvPr/>
        </p:nvSpPr>
        <p:spPr>
          <a:xfrm>
            <a:off x="3386818" y="1185564"/>
            <a:ext cx="2357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429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알버트를 구해줘</a:t>
            </a:r>
            <a:endParaRPr lang="en-US" altLang="ko-KR" sz="1600" dirty="0">
              <a:solidFill>
                <a:srgbClr val="0429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rgbClr val="00AEE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   장   점</a:t>
            </a:r>
          </a:p>
        </p:txBody>
      </p:sp>
      <p:sp>
        <p:nvSpPr>
          <p:cNvPr id="18" name="타원 78">
            <a:extLst>
              <a:ext uri="{FF2B5EF4-FFF2-40B4-BE49-F238E27FC236}">
                <a16:creationId xmlns:a16="http://schemas.microsoft.com/office/drawing/2014/main" id="{17305C3D-6F5B-46E8-80F5-7F372C89362C}"/>
              </a:ext>
            </a:extLst>
          </p:cNvPr>
          <p:cNvSpPr/>
          <p:nvPr/>
        </p:nvSpPr>
        <p:spPr>
          <a:xfrm>
            <a:off x="460897" y="3393851"/>
            <a:ext cx="2524562" cy="598207"/>
          </a:xfrm>
          <a:prstGeom prst="rect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아이의 선택으로 만들어가는 스토리</a:t>
            </a:r>
            <a:endParaRPr lang="ko-KR" altLang="en-US" sz="1100" dirty="0">
              <a:solidFill>
                <a:srgbClr val="0429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타원 78">
            <a:extLst>
              <a:ext uri="{FF2B5EF4-FFF2-40B4-BE49-F238E27FC236}">
                <a16:creationId xmlns:a16="http://schemas.microsoft.com/office/drawing/2014/main" id="{D4868E19-3FAB-4445-B345-D1CF327F57F8}"/>
              </a:ext>
            </a:extLst>
          </p:cNvPr>
          <p:cNvSpPr/>
          <p:nvPr/>
        </p:nvSpPr>
        <p:spPr>
          <a:xfrm>
            <a:off x="6110537" y="3382834"/>
            <a:ext cx="2391143" cy="598207"/>
          </a:xfrm>
          <a:prstGeom prst="rect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아이 친화적 표현 사용</a:t>
            </a:r>
            <a:endParaRPr lang="en-US" altLang="ko-KR" sz="1050" dirty="0">
              <a:solidFill>
                <a:srgbClr val="0429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타원 78">
            <a:extLst>
              <a:ext uri="{FF2B5EF4-FFF2-40B4-BE49-F238E27FC236}">
                <a16:creationId xmlns:a16="http://schemas.microsoft.com/office/drawing/2014/main" id="{B83AAEA1-E0BD-4708-9309-F2AD425A91EC}"/>
              </a:ext>
            </a:extLst>
          </p:cNvPr>
          <p:cNvSpPr/>
          <p:nvPr/>
        </p:nvSpPr>
        <p:spPr>
          <a:xfrm>
            <a:off x="677194" y="2164514"/>
            <a:ext cx="2435394" cy="598207"/>
          </a:xfrm>
          <a:prstGeom prst="rect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세상에 없던 </a:t>
            </a:r>
            <a:r>
              <a:rPr lang="en-US" altLang="ko-KR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스피커 안전교육            </a:t>
            </a:r>
            <a:endParaRPr lang="ko-KR" altLang="en-US" sz="1100" dirty="0">
              <a:solidFill>
                <a:srgbClr val="0429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5" name="그림 24" descr="벡터그래픽이(가) 표시된 사진&#10;&#10;자동 생성된 설명">
            <a:extLst>
              <a:ext uri="{FF2B5EF4-FFF2-40B4-BE49-F238E27FC236}">
                <a16:creationId xmlns:a16="http://schemas.microsoft.com/office/drawing/2014/main" id="{C1FF25EB-629F-495F-ACB2-CEB7650CB9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6010" r="48341" b="40776"/>
          <a:stretch/>
        </p:blipFill>
        <p:spPr>
          <a:xfrm>
            <a:off x="5589770" y="1638631"/>
            <a:ext cx="663891" cy="532223"/>
          </a:xfrm>
          <a:prstGeom prst="rect">
            <a:avLst/>
          </a:prstGeom>
        </p:spPr>
      </p:pic>
      <p:pic>
        <p:nvPicPr>
          <p:cNvPr id="26" name="그림 25" descr="벡터그래픽이(가) 표시된 사진&#10;&#10;자동 생성된 설명">
            <a:extLst>
              <a:ext uri="{FF2B5EF4-FFF2-40B4-BE49-F238E27FC236}">
                <a16:creationId xmlns:a16="http://schemas.microsoft.com/office/drawing/2014/main" id="{6C669DE3-1B99-4C02-BD91-00F3A88EF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" r="-1" b="50006"/>
          <a:stretch/>
        </p:blipFill>
        <p:spPr>
          <a:xfrm flipH="1">
            <a:off x="7445277" y="1616858"/>
            <a:ext cx="565449" cy="553998"/>
          </a:xfrm>
          <a:prstGeom prst="rect">
            <a:avLst/>
          </a:prstGeom>
        </p:spPr>
      </p:pic>
      <p:pic>
        <p:nvPicPr>
          <p:cNvPr id="28" name="Picture 4" descr="NUGU">
            <a:extLst>
              <a:ext uri="{FF2B5EF4-FFF2-40B4-BE49-F238E27FC236}">
                <a16:creationId xmlns:a16="http://schemas.microsoft.com/office/drawing/2014/main" id="{AA9FF7D7-1C11-40BF-A552-0A7C2235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02" y="2051852"/>
            <a:ext cx="945686" cy="90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3CF6D5-6D95-4685-A4ED-5A15F0FB879D}"/>
              </a:ext>
            </a:extLst>
          </p:cNvPr>
          <p:cNvGrpSpPr/>
          <p:nvPr/>
        </p:nvGrpSpPr>
        <p:grpSpPr>
          <a:xfrm>
            <a:off x="5102030" y="4695590"/>
            <a:ext cx="2189904" cy="598207"/>
            <a:chOff x="5429822" y="4587723"/>
            <a:chExt cx="2748695" cy="598207"/>
          </a:xfrm>
        </p:grpSpPr>
        <p:sp>
          <p:nvSpPr>
            <p:cNvPr id="20" name="타원 78">
              <a:extLst>
                <a:ext uri="{FF2B5EF4-FFF2-40B4-BE49-F238E27FC236}">
                  <a16:creationId xmlns:a16="http://schemas.microsoft.com/office/drawing/2014/main" id="{46231D94-AA58-4400-9165-DEC22D28675E}"/>
                </a:ext>
              </a:extLst>
            </p:cNvPr>
            <p:cNvSpPr/>
            <p:nvPr/>
          </p:nvSpPr>
          <p:spPr>
            <a:xfrm>
              <a:off x="5429822" y="4587723"/>
              <a:ext cx="2748695" cy="598207"/>
            </a:xfrm>
            <a:prstGeom prst="rect">
              <a:avLst/>
            </a:prstGeom>
            <a:noFill/>
            <a:ln w="28575"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    음성 삽입으로 지루함 탈피</a:t>
              </a:r>
              <a:endParaRPr lang="en-US" altLang="ko-KR" sz="105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1775703-1074-46CE-B620-77FC317B6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739" y="4679480"/>
              <a:ext cx="513139" cy="406734"/>
            </a:xfrm>
            <a:prstGeom prst="rect">
              <a:avLst/>
            </a:prstGeom>
          </p:spPr>
        </p:pic>
      </p:grpSp>
      <p:pic>
        <p:nvPicPr>
          <p:cNvPr id="17" name="그림 16" descr="벡터그래픽이(가) 표시된 사진&#10;&#10;자동 생성된 설명">
            <a:extLst>
              <a:ext uri="{FF2B5EF4-FFF2-40B4-BE49-F238E27FC236}">
                <a16:creationId xmlns:a16="http://schemas.microsoft.com/office/drawing/2014/main" id="{1A28B0D6-3F34-402A-A202-012B8B72A83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" b="25196"/>
          <a:stretch/>
        </p:blipFill>
        <p:spPr>
          <a:xfrm>
            <a:off x="7740282" y="3393297"/>
            <a:ext cx="757416" cy="56770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01B810-92DF-491F-9F29-74150EA991C9}"/>
              </a:ext>
            </a:extLst>
          </p:cNvPr>
          <p:cNvGrpSpPr/>
          <p:nvPr/>
        </p:nvGrpSpPr>
        <p:grpSpPr>
          <a:xfrm>
            <a:off x="1265395" y="4562018"/>
            <a:ext cx="2748695" cy="935166"/>
            <a:chOff x="5709689" y="1004104"/>
            <a:chExt cx="2748695" cy="935166"/>
          </a:xfrm>
        </p:grpSpPr>
        <p:sp>
          <p:nvSpPr>
            <p:cNvPr id="23" name="타원 78">
              <a:extLst>
                <a:ext uri="{FF2B5EF4-FFF2-40B4-BE49-F238E27FC236}">
                  <a16:creationId xmlns:a16="http://schemas.microsoft.com/office/drawing/2014/main" id="{EC52C17B-C94C-4DF2-981F-0BDDD496A66C}"/>
                </a:ext>
              </a:extLst>
            </p:cNvPr>
            <p:cNvSpPr/>
            <p:nvPr/>
          </p:nvSpPr>
          <p:spPr>
            <a:xfrm>
              <a:off x="5709689" y="1341063"/>
              <a:ext cx="2748695" cy="598207"/>
            </a:xfrm>
            <a:prstGeom prst="rect">
              <a:avLst/>
            </a:prstGeom>
            <a:noFill/>
            <a:ln w="28575"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랜덤 출력 및 점수 시스템으로 동기부여</a:t>
              </a:r>
              <a:endParaRPr lang="en-US" altLang="ko-KR" sz="105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7DFFF040-1E7E-4D31-BE87-F6E38E52FF62}"/>
                </a:ext>
              </a:extLst>
            </p:cNvPr>
            <p:cNvSpPr/>
            <p:nvPr/>
          </p:nvSpPr>
          <p:spPr>
            <a:xfrm rot="16200000">
              <a:off x="6890575" y="792986"/>
              <a:ext cx="327584" cy="760214"/>
            </a:xfrm>
            <a:prstGeom prst="flowChartDelay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528CC3-CA0A-42BA-8379-9ADD4558A7C9}"/>
                </a:ext>
              </a:extLst>
            </p:cNvPr>
            <p:cNvSpPr txBox="1"/>
            <p:nvPr/>
          </p:nvSpPr>
          <p:spPr>
            <a:xfrm>
              <a:off x="5709689" y="1004104"/>
              <a:ext cx="27486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100</a:t>
              </a:r>
              <a:r>
                <a:rPr lang="ko-KR" altLang="en-US" sz="2000" dirty="0">
                  <a:solidFill>
                    <a:srgbClr val="FFFFFF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점</a:t>
              </a:r>
              <a:r>
                <a:rPr lang="en-US" altLang="ko-KR" sz="2000" dirty="0">
                  <a:solidFill>
                    <a:srgbClr val="FFFFFF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!!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4085D43-31EF-415C-892D-CAF8080E28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29506" y="3470351"/>
            <a:ext cx="448219" cy="489991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916B012-AE2E-4488-A362-1794FAD25513}"/>
              </a:ext>
            </a:extLst>
          </p:cNvPr>
          <p:cNvCxnSpPr>
            <a:cxnSpLocks/>
          </p:cNvCxnSpPr>
          <p:nvPr/>
        </p:nvCxnSpPr>
        <p:spPr>
          <a:xfrm flipH="1">
            <a:off x="4601555" y="2191205"/>
            <a:ext cx="908962" cy="1168785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CB07AF-2F79-42F5-8A97-B84F5853F55E}"/>
              </a:ext>
            </a:extLst>
          </p:cNvPr>
          <p:cNvCxnSpPr>
            <a:cxnSpLocks/>
          </p:cNvCxnSpPr>
          <p:nvPr/>
        </p:nvCxnSpPr>
        <p:spPr>
          <a:xfrm flipH="1">
            <a:off x="4571196" y="2789412"/>
            <a:ext cx="3703196" cy="570578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98F102-D41D-4F77-A157-753C7A0477CF}"/>
              </a:ext>
            </a:extLst>
          </p:cNvPr>
          <p:cNvCxnSpPr>
            <a:cxnSpLocks/>
          </p:cNvCxnSpPr>
          <p:nvPr/>
        </p:nvCxnSpPr>
        <p:spPr>
          <a:xfrm flipH="1" flipV="1">
            <a:off x="4586375" y="3367848"/>
            <a:ext cx="1535413" cy="14986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C6F1271-C364-4C09-A3AE-402F69BC4CBE}"/>
              </a:ext>
            </a:extLst>
          </p:cNvPr>
          <p:cNvCxnSpPr>
            <a:cxnSpLocks/>
          </p:cNvCxnSpPr>
          <p:nvPr/>
        </p:nvCxnSpPr>
        <p:spPr>
          <a:xfrm flipH="1" flipV="1">
            <a:off x="4537320" y="3436916"/>
            <a:ext cx="1573217" cy="536267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32E173D-727E-4ECC-8F1C-BD7AC9C67377}"/>
              </a:ext>
            </a:extLst>
          </p:cNvPr>
          <p:cNvCxnSpPr>
            <a:cxnSpLocks/>
          </p:cNvCxnSpPr>
          <p:nvPr/>
        </p:nvCxnSpPr>
        <p:spPr>
          <a:xfrm flipH="1" flipV="1">
            <a:off x="4520695" y="3451750"/>
            <a:ext cx="2771238" cy="1243840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683CB2C-A616-4B5E-A81E-1EEBD2A4C0BD}"/>
              </a:ext>
            </a:extLst>
          </p:cNvPr>
          <p:cNvCxnSpPr>
            <a:cxnSpLocks/>
          </p:cNvCxnSpPr>
          <p:nvPr/>
        </p:nvCxnSpPr>
        <p:spPr>
          <a:xfrm flipH="1" flipV="1">
            <a:off x="4553049" y="3473173"/>
            <a:ext cx="548980" cy="1820624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32484E7-AC64-413D-BA77-D3FFBA722327}"/>
              </a:ext>
            </a:extLst>
          </p:cNvPr>
          <p:cNvCxnSpPr>
            <a:cxnSpLocks/>
          </p:cNvCxnSpPr>
          <p:nvPr/>
        </p:nvCxnSpPr>
        <p:spPr>
          <a:xfrm flipV="1">
            <a:off x="4014090" y="3478807"/>
            <a:ext cx="513420" cy="1995448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8E0E591-D2F7-44C0-92D0-46A482A37E98}"/>
              </a:ext>
            </a:extLst>
          </p:cNvPr>
          <p:cNvCxnSpPr>
            <a:cxnSpLocks/>
          </p:cNvCxnSpPr>
          <p:nvPr/>
        </p:nvCxnSpPr>
        <p:spPr>
          <a:xfrm flipV="1">
            <a:off x="1277618" y="3451748"/>
            <a:ext cx="3265620" cy="1447229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F45DDE71-124D-4B59-9EDA-9A9F1793D705}"/>
              </a:ext>
            </a:extLst>
          </p:cNvPr>
          <p:cNvCxnSpPr>
            <a:cxnSpLocks/>
          </p:cNvCxnSpPr>
          <p:nvPr/>
        </p:nvCxnSpPr>
        <p:spPr>
          <a:xfrm>
            <a:off x="2957799" y="3389673"/>
            <a:ext cx="1541720" cy="62074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29C8DEC-8DDE-4186-8DC6-83253283E94A}"/>
              </a:ext>
            </a:extLst>
          </p:cNvPr>
          <p:cNvCxnSpPr>
            <a:cxnSpLocks/>
          </p:cNvCxnSpPr>
          <p:nvPr/>
        </p:nvCxnSpPr>
        <p:spPr>
          <a:xfrm flipV="1">
            <a:off x="2962732" y="3436916"/>
            <a:ext cx="1553414" cy="560965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155F72B-AEEA-4749-962B-4DB94DED771F}"/>
              </a:ext>
            </a:extLst>
          </p:cNvPr>
          <p:cNvCxnSpPr>
            <a:cxnSpLocks/>
          </p:cNvCxnSpPr>
          <p:nvPr/>
        </p:nvCxnSpPr>
        <p:spPr>
          <a:xfrm>
            <a:off x="3086786" y="2158691"/>
            <a:ext cx="1429360" cy="1255296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408CAE3-C6D6-4003-B4DE-A8EDD22C50AF}"/>
              </a:ext>
            </a:extLst>
          </p:cNvPr>
          <p:cNvCxnSpPr>
            <a:cxnSpLocks/>
          </p:cNvCxnSpPr>
          <p:nvPr/>
        </p:nvCxnSpPr>
        <p:spPr>
          <a:xfrm>
            <a:off x="729280" y="2762721"/>
            <a:ext cx="3811465" cy="673083"/>
          </a:xfrm>
          <a:prstGeom prst="line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ECEBAB0-9890-42B7-BF9B-8D782EA0CC69}"/>
              </a:ext>
            </a:extLst>
          </p:cNvPr>
          <p:cNvGrpSpPr/>
          <p:nvPr/>
        </p:nvGrpSpPr>
        <p:grpSpPr>
          <a:xfrm>
            <a:off x="3001362" y="2478292"/>
            <a:ext cx="3071917" cy="1869743"/>
            <a:chOff x="5134412" y="4763602"/>
            <a:chExt cx="1343005" cy="81742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DD237E1-B6C5-4CD4-B166-98A72B827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45" t="12381" r="13773" b="22247"/>
            <a:stretch/>
          </p:blipFill>
          <p:spPr>
            <a:xfrm rot="16200000">
              <a:off x="5389931" y="4770914"/>
              <a:ext cx="817429" cy="802805"/>
            </a:xfrm>
            <a:prstGeom prst="ellipse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83CAED3-1485-44AE-AF5F-906188CB2D6F}"/>
                </a:ext>
              </a:extLst>
            </p:cNvPr>
            <p:cNvGrpSpPr/>
            <p:nvPr/>
          </p:nvGrpSpPr>
          <p:grpSpPr>
            <a:xfrm>
              <a:off x="5134412" y="4888818"/>
              <a:ext cx="1343005" cy="561608"/>
              <a:chOff x="5094676" y="2228663"/>
              <a:chExt cx="1343005" cy="56160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9448222-7EB3-4716-8F00-63D9109B3FF4}"/>
                  </a:ext>
                </a:extLst>
              </p:cNvPr>
              <p:cNvGrpSpPr/>
              <p:nvPr/>
            </p:nvGrpSpPr>
            <p:grpSpPr>
              <a:xfrm rot="21011574">
                <a:off x="5219735" y="2228663"/>
                <a:ext cx="442831" cy="279125"/>
                <a:chOff x="-3267078" y="4803038"/>
                <a:chExt cx="6551207" cy="4129353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B4782D1-7D2A-44D2-B7FD-2F92CF0BB1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67078" y="4803038"/>
                  <a:ext cx="6458333" cy="4090278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F77C4F09-F528-4403-B680-D5889B06EE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3174205" y="4842113"/>
                  <a:ext cx="6458334" cy="4090278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80C702-D31E-43F3-B817-5C9E7DC7D5C4}"/>
                  </a:ext>
                </a:extLst>
              </p:cNvPr>
              <p:cNvSpPr txBox="1"/>
              <p:nvPr/>
            </p:nvSpPr>
            <p:spPr>
              <a:xfrm>
                <a:off x="5094676" y="2319324"/>
                <a:ext cx="1343005" cy="470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rgbClr val="F8D386"/>
                    </a:solidFill>
                    <a:effectLst>
                      <a:outerShdw blurRad="12700" dist="63500" dir="3600000" sx="101000" sy="101000" algn="tl" rotWithShape="0">
                        <a:srgbClr val="A20000">
                          <a:alpha val="99000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알버트를 </a:t>
                </a:r>
                <a:br>
                  <a:rPr lang="en-US" altLang="ko-KR" sz="3200" b="1" dirty="0">
                    <a:solidFill>
                      <a:srgbClr val="F8D386"/>
                    </a:solidFill>
                    <a:effectLst>
                      <a:outerShdw blurRad="12700" dist="63500" dir="3600000" sx="101000" sy="101000" algn="tl" rotWithShape="0">
                        <a:srgbClr val="A20000">
                          <a:alpha val="99000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</a:br>
                <a:r>
                  <a:rPr lang="ko-KR" altLang="en-US" sz="3200" b="1" dirty="0">
                    <a:solidFill>
                      <a:srgbClr val="F8D386"/>
                    </a:solidFill>
                    <a:effectLst>
                      <a:outerShdw blurRad="12700" dist="63500" dir="3600000" sx="101000" sy="101000" algn="tl" rotWithShape="0">
                        <a:srgbClr val="A20000">
                          <a:alpha val="99000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구해줘 </a:t>
                </a:r>
                <a:r>
                  <a:rPr lang="en-US" altLang="ko-KR" sz="3200" b="1" dirty="0">
                    <a:solidFill>
                      <a:srgbClr val="F8D386"/>
                    </a:solidFill>
                    <a:effectLst>
                      <a:outerShdw blurRad="12700" dist="63500" dir="3600000" sx="101000" sy="101000" algn="tl" rotWithShape="0">
                        <a:srgbClr val="A20000">
                          <a:alpha val="99000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!</a:t>
                </a:r>
                <a:endParaRPr lang="ko-KR" altLang="en-US" sz="3200" dirty="0">
                  <a:ea typeface="KoPubWorld돋움체 Medium" panose="000006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7975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9FC56C-D7E4-4C7E-B61D-705DCE8E97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03" y="-1927"/>
            <a:ext cx="1940394" cy="1940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27D9C-A487-48CE-AB14-DB53B1B2B641}"/>
              </a:ext>
            </a:extLst>
          </p:cNvPr>
          <p:cNvSpPr txBox="1"/>
          <p:nvPr/>
        </p:nvSpPr>
        <p:spPr>
          <a:xfrm>
            <a:off x="177745" y="179657"/>
            <a:ext cx="250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67D463-07CC-46BB-B461-5FD5EC0EA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96" r="843" b="5838"/>
          <a:stretch/>
        </p:blipFill>
        <p:spPr>
          <a:xfrm>
            <a:off x="1789225" y="1645599"/>
            <a:ext cx="2589355" cy="48900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A8A33CD-E7BC-48C0-9CD9-5D7EA16889FD}"/>
              </a:ext>
            </a:extLst>
          </p:cNvPr>
          <p:cNvSpPr txBox="1"/>
          <p:nvPr/>
        </p:nvSpPr>
        <p:spPr>
          <a:xfrm>
            <a:off x="3469016" y="968270"/>
            <a:ext cx="23570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8B6D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NUGU play</a:t>
            </a:r>
          </a:p>
          <a:p>
            <a:pPr algn="ctr"/>
            <a:r>
              <a:rPr lang="ko-KR" altLang="en-US" sz="1600" dirty="0">
                <a:solidFill>
                  <a:srgbClr val="0429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  현  화  면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0BD5A98-6858-4133-A87B-34B7D51A3C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4" t="18862" r="50797" b="54609"/>
          <a:stretch/>
        </p:blipFill>
        <p:spPr>
          <a:xfrm rot="4879284">
            <a:off x="5254462" y="1229444"/>
            <a:ext cx="1143171" cy="11061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5070BD-A244-40B4-BFDB-CC88FE6043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17" b="-6130"/>
          <a:stretch/>
        </p:blipFill>
        <p:spPr>
          <a:xfrm>
            <a:off x="4728170" y="1645598"/>
            <a:ext cx="2589356" cy="52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6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4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CD8B9C-08CB-43BD-9AA6-327B535B6A32}"/>
              </a:ext>
            </a:extLst>
          </p:cNvPr>
          <p:cNvGrpSpPr/>
          <p:nvPr/>
        </p:nvGrpSpPr>
        <p:grpSpPr>
          <a:xfrm>
            <a:off x="0" y="5362243"/>
            <a:ext cx="9143999" cy="1120042"/>
            <a:chOff x="0" y="5362243"/>
            <a:chExt cx="9143999" cy="11200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FBD5B6F-996A-4ECF-8CDC-ABA89EF1DD2F}"/>
                </a:ext>
              </a:extLst>
            </p:cNvPr>
            <p:cNvGrpSpPr/>
            <p:nvPr/>
          </p:nvGrpSpPr>
          <p:grpSpPr>
            <a:xfrm>
              <a:off x="4372961" y="5362243"/>
              <a:ext cx="4771038" cy="1103560"/>
              <a:chOff x="-1924856" y="4010494"/>
              <a:chExt cx="9597864" cy="2191439"/>
            </a:xfrm>
          </p:grpSpPr>
          <p:pic>
            <p:nvPicPr>
              <p:cNvPr id="19" name="그림 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CF9C47C-AE43-45A6-89C5-B724B6A5A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1A30A44-CE84-496E-B530-B8057B9E5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4D85433-CF93-48AE-885C-270A3F864A27}"/>
                </a:ext>
              </a:extLst>
            </p:cNvPr>
            <p:cNvGrpSpPr/>
            <p:nvPr/>
          </p:nvGrpSpPr>
          <p:grpSpPr>
            <a:xfrm>
              <a:off x="0" y="5378725"/>
              <a:ext cx="4771038" cy="1103560"/>
              <a:chOff x="-1924856" y="4010494"/>
              <a:chExt cx="9597864" cy="2191439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DCDCA2C-CBC4-4B0C-90E8-5AEA6BDDC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30" name="그림 2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BB919B3-A6C3-404C-9911-8B4FAE8D8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</p:grpSp>
      <p:pic>
        <p:nvPicPr>
          <p:cNvPr id="27" name="그림 26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060E83C3-F81F-4FF0-ADCE-069B38ABA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0308">
            <a:off x="228535" y="550372"/>
            <a:ext cx="1326264" cy="1760462"/>
          </a:xfrm>
          <a:prstGeom prst="rect">
            <a:avLst/>
          </a:prstGeom>
        </p:spPr>
      </p:pic>
      <p:pic>
        <p:nvPicPr>
          <p:cNvPr id="11" name="그림 10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9E086E13-0138-47C8-99CF-47C08155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380">
            <a:off x="7838234" y="268116"/>
            <a:ext cx="1454552" cy="2047148"/>
          </a:xfrm>
          <a:prstGeom prst="rect">
            <a:avLst/>
          </a:prstGeom>
        </p:spPr>
      </p:pic>
      <p:pic>
        <p:nvPicPr>
          <p:cNvPr id="1028" name="Picture 4" descr="NUGU">
            <a:extLst>
              <a:ext uri="{FF2B5EF4-FFF2-40B4-BE49-F238E27FC236}">
                <a16:creationId xmlns:a16="http://schemas.microsoft.com/office/drawing/2014/main" id="{4EDF498C-03B1-4B82-8DDD-7222DACE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57" y="4439140"/>
            <a:ext cx="4597236" cy="44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7772C1-15C8-489B-A9E1-B242DC884CF4}"/>
              </a:ext>
            </a:extLst>
          </p:cNvPr>
          <p:cNvGrpSpPr/>
          <p:nvPr/>
        </p:nvGrpSpPr>
        <p:grpSpPr>
          <a:xfrm>
            <a:off x="2885733" y="2303442"/>
            <a:ext cx="3372535" cy="946541"/>
            <a:chOff x="479760" y="2182514"/>
            <a:chExt cx="3372535" cy="946541"/>
          </a:xfrm>
        </p:grpSpPr>
        <p:pic>
          <p:nvPicPr>
            <p:cNvPr id="41" name="그림 40" descr="기어이(가) 표시된 사진&#10;&#10;자동 생성된 설명">
              <a:extLst>
                <a:ext uri="{FF2B5EF4-FFF2-40B4-BE49-F238E27FC236}">
                  <a16:creationId xmlns:a16="http://schemas.microsoft.com/office/drawing/2014/main" id="{250712DD-41EE-487A-8CE8-B5D1CFA6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803" y="2182514"/>
              <a:ext cx="437741" cy="1967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87C683-9854-417E-AEBA-FC8411C9AAD9}"/>
                </a:ext>
              </a:extLst>
            </p:cNvPr>
            <p:cNvSpPr txBox="1"/>
            <p:nvPr/>
          </p:nvSpPr>
          <p:spPr>
            <a:xfrm>
              <a:off x="479760" y="2544280"/>
              <a:ext cx="33725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기대효과</a:t>
              </a:r>
              <a:endParaRPr lang="en-US" altLang="ko-KR" sz="4000" b="1" dirty="0">
                <a:solidFill>
                  <a:srgbClr val="F8D3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9" name="그림 3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CE080671-B8F9-48B6-B074-4932E009C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79906" y="2083866"/>
            <a:ext cx="893154" cy="512945"/>
          </a:xfrm>
          <a:prstGeom prst="rect">
            <a:avLst/>
          </a:prstGeom>
        </p:spPr>
      </p:pic>
      <p:pic>
        <p:nvPicPr>
          <p:cNvPr id="48" name="그림 47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007DBED5-6BE0-4874-97FD-0B118D53B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2082898" y="2104862"/>
            <a:ext cx="893154" cy="512945"/>
          </a:xfrm>
          <a:prstGeom prst="rect">
            <a:avLst/>
          </a:prstGeom>
        </p:spPr>
      </p:pic>
      <p:pic>
        <p:nvPicPr>
          <p:cNvPr id="49" name="그림 4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5AF73269-FC48-4C57-AC9F-899CE0CCD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1063073" y="2108228"/>
            <a:ext cx="893154" cy="512945"/>
          </a:xfrm>
          <a:prstGeom prst="rect">
            <a:avLst/>
          </a:prstGeom>
        </p:spPr>
      </p:pic>
      <p:pic>
        <p:nvPicPr>
          <p:cNvPr id="56" name="그림 55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86C817CA-CBCC-4FA3-A6F9-74BF93469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019">
            <a:off x="6111058" y="2123374"/>
            <a:ext cx="893154" cy="512945"/>
          </a:xfrm>
          <a:prstGeom prst="rect">
            <a:avLst/>
          </a:prstGeom>
        </p:spPr>
      </p:pic>
      <p:pic>
        <p:nvPicPr>
          <p:cNvPr id="60" name="그림 59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E476557C-3253-498F-8B1C-B824F2348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8114050" y="2104862"/>
            <a:ext cx="893154" cy="512945"/>
          </a:xfrm>
          <a:prstGeom prst="rect">
            <a:avLst/>
          </a:prstGeom>
        </p:spPr>
      </p:pic>
      <p:pic>
        <p:nvPicPr>
          <p:cNvPr id="61" name="그림 60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F75030B5-7BC5-4E59-BE70-DEBE9BF35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7094225" y="2119730"/>
            <a:ext cx="893154" cy="512945"/>
          </a:xfrm>
          <a:prstGeom prst="rect">
            <a:avLst/>
          </a:prstGeom>
        </p:spPr>
      </p:pic>
      <p:pic>
        <p:nvPicPr>
          <p:cNvPr id="62" name="그림 61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0750321-9636-4138-812E-CCF17050F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3061228" y="2215632"/>
            <a:ext cx="613377" cy="352267"/>
          </a:xfrm>
          <a:prstGeom prst="rect">
            <a:avLst/>
          </a:prstGeom>
        </p:spPr>
      </p:pic>
      <p:pic>
        <p:nvPicPr>
          <p:cNvPr id="63" name="그림 62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31DD023-5A0F-44CD-AC5C-737419A9B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25192">
            <a:off x="5426289" y="2215631"/>
            <a:ext cx="613377" cy="3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89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58D5C1DC-F312-47F7-8A4E-A6DCC338838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2796" y="-46623"/>
            <a:ext cx="6638407" cy="6638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27D9C-A487-48CE-AB14-DB53B1B2B641}"/>
              </a:ext>
            </a:extLst>
          </p:cNvPr>
          <p:cNvSpPr txBox="1"/>
          <p:nvPr/>
        </p:nvSpPr>
        <p:spPr>
          <a:xfrm>
            <a:off x="177745" y="179657"/>
            <a:ext cx="250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00573FF-2048-4BB1-A346-B5D2C902D67B}"/>
              </a:ext>
            </a:extLst>
          </p:cNvPr>
          <p:cNvGrpSpPr/>
          <p:nvPr/>
        </p:nvGrpSpPr>
        <p:grpSpPr>
          <a:xfrm>
            <a:off x="5178620" y="1406223"/>
            <a:ext cx="2901222" cy="1535063"/>
            <a:chOff x="1006766" y="1179200"/>
            <a:chExt cx="2901222" cy="1535063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C2EE5DFC-E43B-464C-8DE8-77B42E50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 amt="50000"/>
            </a:blip>
            <a:stretch>
              <a:fillRect/>
            </a:stretch>
          </p:blipFill>
          <p:spPr>
            <a:xfrm>
              <a:off x="1006766" y="1810603"/>
              <a:ext cx="2901222" cy="903660"/>
            </a:xfrm>
            <a:prstGeom prst="rect">
              <a:avLst/>
            </a:prstGeom>
            <a:noFill/>
            <a:effectLst>
              <a:reflection blurRad="76200" stA="52000" endA="300" endPos="24000" dir="5400000" sy="-100000" algn="bl" rotWithShape="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C90A80-2905-41C6-96D9-104D7FD9C2D0}"/>
                </a:ext>
              </a:extLst>
            </p:cNvPr>
            <p:cNvSpPr txBox="1"/>
            <p:nvPr/>
          </p:nvSpPr>
          <p:spPr>
            <a:xfrm>
              <a:off x="1258439" y="1179200"/>
              <a:ext cx="2340000" cy="540000"/>
            </a:xfrm>
            <a:prstGeom prst="rect">
              <a:avLst/>
            </a:prstGeom>
            <a:solidFill>
              <a:srgbClr val="04294F"/>
            </a:solidFill>
          </p:spPr>
          <p:txBody>
            <a:bodyPr wrap="square" rtlCol="0" anchor="ctr">
              <a:noAutofit/>
            </a:bodyPr>
            <a:lstStyle/>
            <a:p>
              <a:pPr algn="ctr" fontAlgn="base"/>
              <a:r>
                <a:rPr lang="ko-KR" altLang="en-US" sz="1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지루한 학습에서 </a:t>
              </a:r>
              <a:br>
                <a:rPr lang="en-US" altLang="ko-KR" sz="1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흥미로운 학습으로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731774F-6B07-4707-8675-F32716D06718}"/>
                </a:ext>
              </a:extLst>
            </p:cNvPr>
            <p:cNvSpPr/>
            <p:nvPr/>
          </p:nvSpPr>
          <p:spPr>
            <a:xfrm>
              <a:off x="1287377" y="1945486"/>
              <a:ext cx="2340000" cy="579005"/>
            </a:xfrm>
            <a:prstGeom prst="rect">
              <a:avLst/>
            </a:prstGeom>
            <a:noFill/>
            <a:ln>
              <a:solidFill>
                <a:srgbClr val="04294F"/>
              </a:solidFill>
            </a:ln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기존 주입식 안전 교육에서 상호작용이 가능한 흥미로운 교육과정으로 전환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819C3CF-AF56-4291-9B40-9413A95D4A9B}"/>
              </a:ext>
            </a:extLst>
          </p:cNvPr>
          <p:cNvGrpSpPr/>
          <p:nvPr/>
        </p:nvGrpSpPr>
        <p:grpSpPr>
          <a:xfrm>
            <a:off x="1199031" y="3555489"/>
            <a:ext cx="2901222" cy="1735117"/>
            <a:chOff x="1811363" y="3940530"/>
            <a:chExt cx="2901222" cy="173511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F5D5D3D0-59B9-4B49-B138-B4A62F23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 amt="50000"/>
            </a:blip>
            <a:stretch>
              <a:fillRect/>
            </a:stretch>
          </p:blipFill>
          <p:spPr>
            <a:xfrm>
              <a:off x="1811363" y="4555154"/>
              <a:ext cx="2901222" cy="1120493"/>
            </a:xfrm>
            <a:prstGeom prst="rect">
              <a:avLst/>
            </a:prstGeom>
            <a:noFill/>
            <a:effectLst>
              <a:reflection blurRad="76200" stA="52000" endA="300" endPos="24000" dir="5400000" sy="-100000" algn="bl" rotWithShape="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BB0228-5E8E-4DD8-9429-F045F2AEFB58}"/>
                </a:ext>
              </a:extLst>
            </p:cNvPr>
            <p:cNvSpPr txBox="1"/>
            <p:nvPr/>
          </p:nvSpPr>
          <p:spPr>
            <a:xfrm>
              <a:off x="2091974" y="3940530"/>
              <a:ext cx="2340000" cy="54000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noAutofit/>
            </a:bodyPr>
            <a:lstStyle/>
            <a:p>
              <a:pPr algn="ctr" fontAlgn="base"/>
              <a:r>
                <a:rPr lang="ko-KR" altLang="en-US" sz="1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다양한 소비자의 </a:t>
              </a:r>
              <a:br>
                <a:rPr lang="en-US" altLang="ko-KR" sz="1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니즈 충족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9C4A5D-9445-42F9-82BC-506A8089D95D}"/>
                </a:ext>
              </a:extLst>
            </p:cNvPr>
            <p:cNvSpPr/>
            <p:nvPr/>
          </p:nvSpPr>
          <p:spPr>
            <a:xfrm>
              <a:off x="2091974" y="4682869"/>
              <a:ext cx="2340000" cy="83292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100" dirty="0" err="1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교구재</a:t>
              </a:r>
              <a:r>
                <a:rPr lang="ko-KR" altLang="en-US" sz="110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활용 및 주제확장 용의성으로 학교</a:t>
              </a:r>
              <a:r>
                <a:rPr lang="en-US" altLang="ko-KR" sz="110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10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안전교육기관</a:t>
              </a:r>
              <a:r>
                <a:rPr lang="en-US" altLang="ko-KR" sz="110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10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가정 등 다양한 소비자의 니즈 충족가능</a:t>
              </a:r>
              <a:endParaRPr lang="en-US" altLang="ko-KR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96079FA-0DAD-405F-AA4D-4CF824CBBD03}"/>
              </a:ext>
            </a:extLst>
          </p:cNvPr>
          <p:cNvGrpSpPr/>
          <p:nvPr/>
        </p:nvGrpSpPr>
        <p:grpSpPr>
          <a:xfrm>
            <a:off x="5043749" y="3567213"/>
            <a:ext cx="2901222" cy="1582757"/>
            <a:chOff x="5630033" y="3432510"/>
            <a:chExt cx="2901222" cy="1582757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9D29C0ED-12AA-4666-AEDB-B179F83D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30033" y="4037245"/>
              <a:ext cx="2901222" cy="978022"/>
            </a:xfrm>
            <a:prstGeom prst="rect">
              <a:avLst/>
            </a:prstGeom>
            <a:noFill/>
            <a:effectLst>
              <a:reflection blurRad="76200" stA="52000" endA="300" endPos="24000" dir="5400000" sy="-100000" algn="bl" rotWithShape="0"/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0FBE1A-A9C9-41B3-AB0F-C57C91080DB8}"/>
                </a:ext>
              </a:extLst>
            </p:cNvPr>
            <p:cNvSpPr txBox="1"/>
            <p:nvPr/>
          </p:nvSpPr>
          <p:spPr>
            <a:xfrm>
              <a:off x="5910644" y="3432510"/>
              <a:ext cx="2340000" cy="540000"/>
            </a:xfrm>
            <a:prstGeom prst="rect">
              <a:avLst/>
            </a:prstGeom>
            <a:solidFill>
              <a:srgbClr val="38B6D3"/>
            </a:solidFill>
          </p:spPr>
          <p:txBody>
            <a:bodyPr wrap="square" rtlCol="0" anchor="ctr">
              <a:noAutofit/>
            </a:bodyPr>
            <a:lstStyle/>
            <a:p>
              <a:pPr algn="ctr" fontAlgn="base"/>
              <a:r>
                <a:rPr lang="ko-KR" altLang="en-US" sz="1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교육 </a:t>
              </a:r>
              <a:br>
                <a:rPr lang="en-US" altLang="ko-KR" sz="1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불평등 해소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75F9692-5097-4E7B-AA41-447B3205D114}"/>
                </a:ext>
              </a:extLst>
            </p:cNvPr>
            <p:cNvSpPr/>
            <p:nvPr/>
          </p:nvSpPr>
          <p:spPr>
            <a:xfrm>
              <a:off x="5925804" y="4163275"/>
              <a:ext cx="2309681" cy="579005"/>
            </a:xfrm>
            <a:prstGeom prst="rect">
              <a:avLst/>
            </a:prstGeom>
            <a:noFill/>
            <a:ln>
              <a:solidFill>
                <a:srgbClr val="38B6D3"/>
              </a:solidFill>
            </a:ln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10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10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장소</a:t>
              </a:r>
              <a:r>
                <a:rPr lang="en-US" altLang="ko-KR" sz="110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100" dirty="0">
                  <a:solidFill>
                    <a:srgbClr val="0429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시간 제한 없는 교육 소외 지역 아이들에게도 교육 가능 </a:t>
              </a:r>
            </a:p>
          </p:txBody>
        </p:sp>
      </p:grpSp>
      <p:pic>
        <p:nvPicPr>
          <p:cNvPr id="29" name="Object 2">
            <a:extLst>
              <a:ext uri="{FF2B5EF4-FFF2-40B4-BE49-F238E27FC236}">
                <a16:creationId xmlns:a16="http://schemas.microsoft.com/office/drawing/2014/main" id="{EDEA818C-CAB8-44AF-8A3E-181F7EC81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9030" y="2037626"/>
            <a:ext cx="2901222" cy="969343"/>
          </a:xfrm>
          <a:prstGeom prst="rect">
            <a:avLst/>
          </a:prstGeom>
          <a:noFill/>
          <a:effectLst>
            <a:reflection blurRad="76200" stA="52000" endA="300" endPos="24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B05386-28D9-40F5-9850-DBF700D3A7FE}"/>
              </a:ext>
            </a:extLst>
          </p:cNvPr>
          <p:cNvSpPr txBox="1"/>
          <p:nvPr/>
        </p:nvSpPr>
        <p:spPr>
          <a:xfrm>
            <a:off x="1479641" y="1395603"/>
            <a:ext cx="2340000" cy="540000"/>
          </a:xfrm>
          <a:prstGeom prst="rect">
            <a:avLst/>
          </a:prstGeom>
          <a:solidFill>
            <a:srgbClr val="F04E23"/>
          </a:solidFill>
        </p:spPr>
        <p:txBody>
          <a:bodyPr wrap="square" rtlCol="0" anchor="ctr">
            <a:noAutofit/>
          </a:bodyPr>
          <a:lstStyle/>
          <a:p>
            <a:pPr algn="ctr" fontAlgn="base"/>
            <a:r>
              <a:rPr lang="ko-KR" altLang="en-US" sz="1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부족한 </a:t>
            </a:r>
            <a:br>
              <a:rPr lang="en-US" altLang="ko-KR" sz="1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안전교육 충족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D499B5-0337-4710-BD52-6CB1EF61F799}"/>
              </a:ext>
            </a:extLst>
          </p:cNvPr>
          <p:cNvSpPr/>
          <p:nvPr/>
        </p:nvSpPr>
        <p:spPr>
          <a:xfrm>
            <a:off x="1479641" y="2178785"/>
            <a:ext cx="2340000" cy="579005"/>
          </a:xfrm>
          <a:prstGeom prst="rect">
            <a:avLst/>
          </a:prstGeom>
          <a:noFill/>
          <a:ln>
            <a:solidFill>
              <a:srgbClr val="F04E23"/>
            </a:solidFill>
          </a:ln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스토리텔링형 게임구성으로 대한민국의 부족한 안전교육 제공가능</a:t>
            </a:r>
          </a:p>
        </p:txBody>
      </p:sp>
      <p:pic>
        <p:nvPicPr>
          <p:cNvPr id="39" name="Picture 4" descr="NUGU">
            <a:extLst>
              <a:ext uri="{FF2B5EF4-FFF2-40B4-BE49-F238E27FC236}">
                <a16:creationId xmlns:a16="http://schemas.microsoft.com/office/drawing/2014/main" id="{FADE0FD9-57CE-408B-A440-3B8FCC3C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61" y="1563612"/>
            <a:ext cx="3579638" cy="343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95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4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CD8B9C-08CB-43BD-9AA6-327B535B6A32}"/>
              </a:ext>
            </a:extLst>
          </p:cNvPr>
          <p:cNvGrpSpPr/>
          <p:nvPr/>
        </p:nvGrpSpPr>
        <p:grpSpPr>
          <a:xfrm>
            <a:off x="0" y="5362243"/>
            <a:ext cx="9143999" cy="1120042"/>
            <a:chOff x="0" y="5362243"/>
            <a:chExt cx="9143999" cy="11200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FBD5B6F-996A-4ECF-8CDC-ABA89EF1DD2F}"/>
                </a:ext>
              </a:extLst>
            </p:cNvPr>
            <p:cNvGrpSpPr/>
            <p:nvPr/>
          </p:nvGrpSpPr>
          <p:grpSpPr>
            <a:xfrm>
              <a:off x="4372961" y="5362243"/>
              <a:ext cx="4771038" cy="1103560"/>
              <a:chOff x="-1924856" y="4010494"/>
              <a:chExt cx="9597864" cy="2191439"/>
            </a:xfrm>
          </p:grpSpPr>
          <p:pic>
            <p:nvPicPr>
              <p:cNvPr id="19" name="그림 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CF9C47C-AE43-45A6-89C5-B724B6A5A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1A30A44-CE84-496E-B530-B8057B9E5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4D85433-CF93-48AE-885C-270A3F864A27}"/>
                </a:ext>
              </a:extLst>
            </p:cNvPr>
            <p:cNvGrpSpPr/>
            <p:nvPr/>
          </p:nvGrpSpPr>
          <p:grpSpPr>
            <a:xfrm>
              <a:off x="0" y="5378725"/>
              <a:ext cx="4771038" cy="1103560"/>
              <a:chOff x="-1924856" y="4010494"/>
              <a:chExt cx="9597864" cy="2191439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DCDCA2C-CBC4-4B0C-90E8-5AEA6BDDC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30" name="그림 2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BB919B3-A6C3-404C-9911-8B4FAE8D8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</p:grpSp>
      <p:pic>
        <p:nvPicPr>
          <p:cNvPr id="27" name="그림 26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060E83C3-F81F-4FF0-ADCE-069B38ABA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0308">
            <a:off x="228535" y="550372"/>
            <a:ext cx="1326264" cy="1760462"/>
          </a:xfrm>
          <a:prstGeom prst="rect">
            <a:avLst/>
          </a:prstGeom>
        </p:spPr>
      </p:pic>
      <p:pic>
        <p:nvPicPr>
          <p:cNvPr id="11" name="그림 10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9E086E13-0138-47C8-99CF-47C08155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380">
            <a:off x="7838234" y="268116"/>
            <a:ext cx="1454552" cy="2047148"/>
          </a:xfrm>
          <a:prstGeom prst="rect">
            <a:avLst/>
          </a:prstGeom>
        </p:spPr>
      </p:pic>
      <p:pic>
        <p:nvPicPr>
          <p:cNvPr id="1028" name="Picture 4" descr="NUGU">
            <a:extLst>
              <a:ext uri="{FF2B5EF4-FFF2-40B4-BE49-F238E27FC236}">
                <a16:creationId xmlns:a16="http://schemas.microsoft.com/office/drawing/2014/main" id="{4EDF498C-03B1-4B82-8DDD-7222DACE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57" y="4439140"/>
            <a:ext cx="4597236" cy="44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7772C1-15C8-489B-A9E1-B242DC884CF4}"/>
              </a:ext>
            </a:extLst>
          </p:cNvPr>
          <p:cNvGrpSpPr/>
          <p:nvPr/>
        </p:nvGrpSpPr>
        <p:grpSpPr>
          <a:xfrm>
            <a:off x="2885733" y="2303442"/>
            <a:ext cx="3372535" cy="946541"/>
            <a:chOff x="479760" y="2182514"/>
            <a:chExt cx="3372535" cy="946541"/>
          </a:xfrm>
        </p:grpSpPr>
        <p:pic>
          <p:nvPicPr>
            <p:cNvPr id="41" name="그림 40" descr="기어이(가) 표시된 사진&#10;&#10;자동 생성된 설명">
              <a:extLst>
                <a:ext uri="{FF2B5EF4-FFF2-40B4-BE49-F238E27FC236}">
                  <a16:creationId xmlns:a16="http://schemas.microsoft.com/office/drawing/2014/main" id="{250712DD-41EE-487A-8CE8-B5D1CFA6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803" y="2182514"/>
              <a:ext cx="437741" cy="1967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87C683-9854-417E-AEBA-FC8411C9AAD9}"/>
                </a:ext>
              </a:extLst>
            </p:cNvPr>
            <p:cNvSpPr txBox="1"/>
            <p:nvPr/>
          </p:nvSpPr>
          <p:spPr>
            <a:xfrm>
              <a:off x="479760" y="2544280"/>
              <a:ext cx="33725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확장성</a:t>
              </a:r>
              <a:endParaRPr lang="en-US" altLang="ko-KR" sz="4000" b="1" dirty="0">
                <a:solidFill>
                  <a:srgbClr val="F8D3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9" name="그림 3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CE080671-B8F9-48B6-B074-4932E009C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79906" y="2083866"/>
            <a:ext cx="893154" cy="512945"/>
          </a:xfrm>
          <a:prstGeom prst="rect">
            <a:avLst/>
          </a:prstGeom>
        </p:spPr>
      </p:pic>
      <p:pic>
        <p:nvPicPr>
          <p:cNvPr id="48" name="그림 47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007DBED5-6BE0-4874-97FD-0B118D53B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2082898" y="2104862"/>
            <a:ext cx="893154" cy="512945"/>
          </a:xfrm>
          <a:prstGeom prst="rect">
            <a:avLst/>
          </a:prstGeom>
        </p:spPr>
      </p:pic>
      <p:pic>
        <p:nvPicPr>
          <p:cNvPr id="49" name="그림 4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5AF73269-FC48-4C57-AC9F-899CE0CCD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1063073" y="2108228"/>
            <a:ext cx="893154" cy="512945"/>
          </a:xfrm>
          <a:prstGeom prst="rect">
            <a:avLst/>
          </a:prstGeom>
        </p:spPr>
      </p:pic>
      <p:pic>
        <p:nvPicPr>
          <p:cNvPr id="56" name="그림 55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86C817CA-CBCC-4FA3-A6F9-74BF93469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019">
            <a:off x="6111058" y="2123374"/>
            <a:ext cx="893154" cy="512945"/>
          </a:xfrm>
          <a:prstGeom prst="rect">
            <a:avLst/>
          </a:prstGeom>
        </p:spPr>
      </p:pic>
      <p:pic>
        <p:nvPicPr>
          <p:cNvPr id="60" name="그림 59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E476557C-3253-498F-8B1C-B824F2348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8114050" y="2104862"/>
            <a:ext cx="893154" cy="512945"/>
          </a:xfrm>
          <a:prstGeom prst="rect">
            <a:avLst/>
          </a:prstGeom>
        </p:spPr>
      </p:pic>
      <p:pic>
        <p:nvPicPr>
          <p:cNvPr id="61" name="그림 60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F75030B5-7BC5-4E59-BE70-DEBE9BF35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7094225" y="2119730"/>
            <a:ext cx="893154" cy="512945"/>
          </a:xfrm>
          <a:prstGeom prst="rect">
            <a:avLst/>
          </a:prstGeom>
        </p:spPr>
      </p:pic>
      <p:pic>
        <p:nvPicPr>
          <p:cNvPr id="62" name="그림 61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0750321-9636-4138-812E-CCF17050F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3061228" y="2215632"/>
            <a:ext cx="613377" cy="352267"/>
          </a:xfrm>
          <a:prstGeom prst="rect">
            <a:avLst/>
          </a:prstGeom>
        </p:spPr>
      </p:pic>
      <p:pic>
        <p:nvPicPr>
          <p:cNvPr id="63" name="그림 62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31DD023-5A0F-44CD-AC5C-737419A9B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25192">
            <a:off x="5426289" y="2215631"/>
            <a:ext cx="613377" cy="3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81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27D9C-A487-48CE-AB14-DB53B1B2B641}"/>
              </a:ext>
            </a:extLst>
          </p:cNvPr>
          <p:cNvSpPr txBox="1"/>
          <p:nvPr/>
        </p:nvSpPr>
        <p:spPr>
          <a:xfrm>
            <a:off x="177745" y="179657"/>
            <a:ext cx="250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확장성</a:t>
            </a:r>
          </a:p>
        </p:txBody>
      </p:sp>
      <p:pic>
        <p:nvPicPr>
          <p:cNvPr id="7" name="Picture 2" descr="Android용 어린이 예절용어-유아 인성교육 예절교육 - APK 다운로드">
            <a:extLst>
              <a:ext uri="{FF2B5EF4-FFF2-40B4-BE49-F238E27FC236}">
                <a16:creationId xmlns:a16="http://schemas.microsoft.com/office/drawing/2014/main" id="{5080A6C4-6274-4990-97EA-6993AF869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12" y="1154994"/>
            <a:ext cx="4207898" cy="2366943"/>
          </a:xfrm>
          <a:prstGeom prst="rect">
            <a:avLst/>
          </a:prstGeom>
          <a:noFill/>
          <a:effectLst>
            <a:reflection blurRad="190500" stA="47000" endPos="19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18725D-4325-40B8-A1C4-8A80CF8BCB35}"/>
              </a:ext>
            </a:extLst>
          </p:cNvPr>
          <p:cNvSpPr txBox="1"/>
          <p:nvPr/>
        </p:nvSpPr>
        <p:spPr>
          <a:xfrm>
            <a:off x="1789467" y="824378"/>
            <a:ext cx="5223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429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알버트와 함께 하는 공공예절교육 게임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1B4D1-328B-4A5D-8B0B-C0E3B8B697D3}"/>
              </a:ext>
            </a:extLst>
          </p:cNvPr>
          <p:cNvSpPr txBox="1"/>
          <p:nvPr/>
        </p:nvSpPr>
        <p:spPr>
          <a:xfrm>
            <a:off x="627562" y="4048638"/>
            <a:ext cx="2340000" cy="489821"/>
          </a:xfrm>
          <a:prstGeom prst="rect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기존 게임 </a:t>
            </a:r>
            <a:r>
              <a:rPr lang="en-US" altLang="ko-KR" dirty="0"/>
              <a:t>FLOW </a:t>
            </a:r>
            <a:r>
              <a:rPr lang="ko-KR" altLang="en-US" dirty="0"/>
              <a:t>활용 가능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9495F-CA50-4979-8563-99DFFA8BC6C8}"/>
              </a:ext>
            </a:extLst>
          </p:cNvPr>
          <p:cNvSpPr txBox="1"/>
          <p:nvPr/>
        </p:nvSpPr>
        <p:spPr>
          <a:xfrm>
            <a:off x="3387485" y="4048638"/>
            <a:ext cx="2340000" cy="489821"/>
          </a:xfrm>
          <a:prstGeom prst="rect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최종 소비자의 니즈에 부합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6DC9A-66A9-4A69-A0D8-952A3545A556}"/>
              </a:ext>
            </a:extLst>
          </p:cNvPr>
          <p:cNvSpPr txBox="1"/>
          <p:nvPr/>
        </p:nvSpPr>
        <p:spPr>
          <a:xfrm>
            <a:off x="6097408" y="4048638"/>
            <a:ext cx="2340000" cy="489821"/>
          </a:xfrm>
          <a:prstGeom prst="rect">
            <a:avLst/>
          </a:prstGeom>
          <a:noFill/>
          <a:ln w="28575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최종 사용자의 흥미에 부합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899D0C-1837-4D75-801F-83A86E352C7E}"/>
              </a:ext>
            </a:extLst>
          </p:cNvPr>
          <p:cNvSpPr/>
          <p:nvPr/>
        </p:nvSpPr>
        <p:spPr>
          <a:xfrm>
            <a:off x="655130" y="4686630"/>
            <a:ext cx="2340000" cy="832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알버트를 구해줘</a:t>
            </a:r>
            <a:r>
              <a:rPr lang="en-US" altLang="ko-KR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구축된 게임 형식을 그대로 차용하여 개발 경제성 확보 가능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B6574E-463E-4F86-BCDB-CE6F05630264}"/>
              </a:ext>
            </a:extLst>
          </p:cNvPr>
          <p:cNvSpPr/>
          <p:nvPr/>
        </p:nvSpPr>
        <p:spPr>
          <a:xfrm>
            <a:off x="3387485" y="4686630"/>
            <a:ext cx="2340000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알버트의 구매자인 학부모의 니즈에 부합하는 예절 관련 학습 시장 존재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8A0799-5DAE-4B86-95B5-A43751C6DE33}"/>
              </a:ext>
            </a:extLst>
          </p:cNvPr>
          <p:cNvSpPr/>
          <p:nvPr/>
        </p:nvSpPr>
        <p:spPr>
          <a:xfrm>
            <a:off x="6127727" y="4686630"/>
            <a:ext cx="2309681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최종 사용자인 아이들의 흥미에 부합하는 게임형식 교육 제공 가능</a:t>
            </a:r>
          </a:p>
        </p:txBody>
      </p:sp>
      <p:pic>
        <p:nvPicPr>
          <p:cNvPr id="15" name="Picture 4" descr="NUGU">
            <a:extLst>
              <a:ext uri="{FF2B5EF4-FFF2-40B4-BE49-F238E27FC236}">
                <a16:creationId xmlns:a16="http://schemas.microsoft.com/office/drawing/2014/main" id="{0E0EB94D-BE8C-42EE-98D3-BC740F4DA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07" y="1631689"/>
            <a:ext cx="1558622" cy="149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3FDB54-C001-44AA-809A-C1AAAE3653A0}"/>
              </a:ext>
            </a:extLst>
          </p:cNvPr>
          <p:cNvSpPr txBox="1"/>
          <p:nvPr/>
        </p:nvSpPr>
        <p:spPr>
          <a:xfrm>
            <a:off x="2074914" y="5863361"/>
            <a:ext cx="610057" cy="340519"/>
          </a:xfrm>
          <a:prstGeom prst="roundRect">
            <a:avLst/>
          </a:prstGeom>
          <a:solidFill>
            <a:srgbClr val="04294F"/>
          </a:solidFill>
        </p:spPr>
        <p:txBody>
          <a:bodyPr wrap="square" rtlCol="0" anchor="ctr">
            <a:spAutoFit/>
          </a:bodyPr>
          <a:lstStyle/>
          <a:p>
            <a:pPr algn="ctr" fontAlgn="base"/>
            <a:r>
              <a:rPr lang="ko-KR" altLang="en-US" sz="14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주제</a:t>
            </a:r>
            <a:endParaRPr lang="ko-KR" altLang="en-US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7AC571-2A38-4015-8302-0B8E7E5E599C}"/>
              </a:ext>
            </a:extLst>
          </p:cNvPr>
          <p:cNvSpPr/>
          <p:nvPr/>
        </p:nvSpPr>
        <p:spPr>
          <a:xfrm>
            <a:off x="1680568" y="5871077"/>
            <a:ext cx="5782863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식당예절</a:t>
            </a:r>
            <a:r>
              <a:rPr lang="en-US" altLang="ko-KR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예절</a:t>
            </a:r>
            <a:r>
              <a:rPr lang="en-US" altLang="ko-KR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비행기 예절</a:t>
            </a:r>
            <a:r>
              <a:rPr lang="en-US" altLang="ko-KR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영화관 예절</a:t>
            </a:r>
            <a:r>
              <a:rPr lang="en-US" altLang="ko-KR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학교예절</a:t>
            </a:r>
          </a:p>
        </p:txBody>
      </p:sp>
    </p:spTree>
    <p:extLst>
      <p:ext uri="{BB962C8B-B14F-4D97-AF65-F5344CB8AC3E}">
        <p14:creationId xmlns:p14="http://schemas.microsoft.com/office/powerpoint/2010/main" val="266072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4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CD8B9C-08CB-43BD-9AA6-327B535B6A32}"/>
              </a:ext>
            </a:extLst>
          </p:cNvPr>
          <p:cNvGrpSpPr/>
          <p:nvPr/>
        </p:nvGrpSpPr>
        <p:grpSpPr>
          <a:xfrm>
            <a:off x="0" y="5362243"/>
            <a:ext cx="9143999" cy="1120042"/>
            <a:chOff x="0" y="5362243"/>
            <a:chExt cx="9143999" cy="11200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FBD5B6F-996A-4ECF-8CDC-ABA89EF1DD2F}"/>
                </a:ext>
              </a:extLst>
            </p:cNvPr>
            <p:cNvGrpSpPr/>
            <p:nvPr/>
          </p:nvGrpSpPr>
          <p:grpSpPr>
            <a:xfrm>
              <a:off x="4372961" y="5362243"/>
              <a:ext cx="4771038" cy="1103560"/>
              <a:chOff x="-1924856" y="4010494"/>
              <a:chExt cx="9597864" cy="2191439"/>
            </a:xfrm>
          </p:grpSpPr>
          <p:pic>
            <p:nvPicPr>
              <p:cNvPr id="19" name="그림 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CF9C47C-AE43-45A6-89C5-B724B6A5A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1A30A44-CE84-496E-B530-B8057B9E5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4D85433-CF93-48AE-885C-270A3F864A27}"/>
                </a:ext>
              </a:extLst>
            </p:cNvPr>
            <p:cNvGrpSpPr/>
            <p:nvPr/>
          </p:nvGrpSpPr>
          <p:grpSpPr>
            <a:xfrm>
              <a:off x="0" y="5378725"/>
              <a:ext cx="4771038" cy="1103560"/>
              <a:chOff x="-1924856" y="4010494"/>
              <a:chExt cx="9597864" cy="2191439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DCDCA2C-CBC4-4B0C-90E8-5AEA6BDDC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30" name="그림 2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BB919B3-A6C3-404C-9911-8B4FAE8D8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</p:grpSp>
      <p:pic>
        <p:nvPicPr>
          <p:cNvPr id="27" name="그림 26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060E83C3-F81F-4FF0-ADCE-069B38ABA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0308">
            <a:off x="228535" y="550372"/>
            <a:ext cx="1326264" cy="1760462"/>
          </a:xfrm>
          <a:prstGeom prst="rect">
            <a:avLst/>
          </a:prstGeom>
        </p:spPr>
      </p:pic>
      <p:pic>
        <p:nvPicPr>
          <p:cNvPr id="11" name="그림 10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9E086E13-0138-47C8-99CF-47C08155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380">
            <a:off x="7838234" y="268116"/>
            <a:ext cx="1454552" cy="2047148"/>
          </a:xfrm>
          <a:prstGeom prst="rect">
            <a:avLst/>
          </a:prstGeom>
        </p:spPr>
      </p:pic>
      <p:pic>
        <p:nvPicPr>
          <p:cNvPr id="1028" name="Picture 4" descr="NUGU">
            <a:extLst>
              <a:ext uri="{FF2B5EF4-FFF2-40B4-BE49-F238E27FC236}">
                <a16:creationId xmlns:a16="http://schemas.microsoft.com/office/drawing/2014/main" id="{4EDF498C-03B1-4B82-8DDD-7222DACE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57" y="4439140"/>
            <a:ext cx="4597236" cy="44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7772C1-15C8-489B-A9E1-B242DC884CF4}"/>
              </a:ext>
            </a:extLst>
          </p:cNvPr>
          <p:cNvGrpSpPr/>
          <p:nvPr/>
        </p:nvGrpSpPr>
        <p:grpSpPr>
          <a:xfrm>
            <a:off x="2885733" y="2303442"/>
            <a:ext cx="3372535" cy="1131207"/>
            <a:chOff x="479760" y="2182514"/>
            <a:chExt cx="3372535" cy="1131207"/>
          </a:xfrm>
        </p:grpSpPr>
        <p:pic>
          <p:nvPicPr>
            <p:cNvPr id="41" name="그림 40" descr="기어이(가) 표시된 사진&#10;&#10;자동 생성된 설명">
              <a:extLst>
                <a:ext uri="{FF2B5EF4-FFF2-40B4-BE49-F238E27FC236}">
                  <a16:creationId xmlns:a16="http://schemas.microsoft.com/office/drawing/2014/main" id="{250712DD-41EE-487A-8CE8-B5D1CFA6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803" y="2182514"/>
              <a:ext cx="437741" cy="1967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87C683-9854-417E-AEBA-FC8411C9AAD9}"/>
                </a:ext>
              </a:extLst>
            </p:cNvPr>
            <p:cNvSpPr txBox="1"/>
            <p:nvPr/>
          </p:nvSpPr>
          <p:spPr>
            <a:xfrm>
              <a:off x="479760" y="2544280"/>
              <a:ext cx="337253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+</a:t>
              </a:r>
              <a:endParaRPr lang="en-US" altLang="ko-KR" sz="5400" b="1" dirty="0">
                <a:solidFill>
                  <a:srgbClr val="F8D3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9" name="그림 3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CE080671-B8F9-48B6-B074-4932E009C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79906" y="2083866"/>
            <a:ext cx="893154" cy="512945"/>
          </a:xfrm>
          <a:prstGeom prst="rect">
            <a:avLst/>
          </a:prstGeom>
        </p:spPr>
      </p:pic>
      <p:pic>
        <p:nvPicPr>
          <p:cNvPr id="48" name="그림 47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007DBED5-6BE0-4874-97FD-0B118D53B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2082898" y="2104862"/>
            <a:ext cx="893154" cy="512945"/>
          </a:xfrm>
          <a:prstGeom prst="rect">
            <a:avLst/>
          </a:prstGeom>
        </p:spPr>
      </p:pic>
      <p:pic>
        <p:nvPicPr>
          <p:cNvPr id="49" name="그림 4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5AF73269-FC48-4C57-AC9F-899CE0CCD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1063073" y="2108228"/>
            <a:ext cx="893154" cy="512945"/>
          </a:xfrm>
          <a:prstGeom prst="rect">
            <a:avLst/>
          </a:prstGeom>
        </p:spPr>
      </p:pic>
      <p:pic>
        <p:nvPicPr>
          <p:cNvPr id="56" name="그림 55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86C817CA-CBCC-4FA3-A6F9-74BF93469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019">
            <a:off x="6111058" y="2123374"/>
            <a:ext cx="893154" cy="512945"/>
          </a:xfrm>
          <a:prstGeom prst="rect">
            <a:avLst/>
          </a:prstGeom>
        </p:spPr>
      </p:pic>
      <p:pic>
        <p:nvPicPr>
          <p:cNvPr id="60" name="그림 59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E476557C-3253-498F-8B1C-B824F2348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8114050" y="2104862"/>
            <a:ext cx="893154" cy="512945"/>
          </a:xfrm>
          <a:prstGeom prst="rect">
            <a:avLst/>
          </a:prstGeom>
        </p:spPr>
      </p:pic>
      <p:pic>
        <p:nvPicPr>
          <p:cNvPr id="61" name="그림 60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F75030B5-7BC5-4E59-BE70-DEBE9BF35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7094225" y="2119730"/>
            <a:ext cx="893154" cy="512945"/>
          </a:xfrm>
          <a:prstGeom prst="rect">
            <a:avLst/>
          </a:prstGeom>
        </p:spPr>
      </p:pic>
      <p:pic>
        <p:nvPicPr>
          <p:cNvPr id="62" name="그림 61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0750321-9636-4138-812E-CCF17050F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3061228" y="2215632"/>
            <a:ext cx="613377" cy="352267"/>
          </a:xfrm>
          <a:prstGeom prst="rect">
            <a:avLst/>
          </a:prstGeom>
        </p:spPr>
      </p:pic>
      <p:pic>
        <p:nvPicPr>
          <p:cNvPr id="63" name="그림 62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31DD023-5A0F-44CD-AC5C-737419A9B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25192">
            <a:off x="5426289" y="2215631"/>
            <a:ext cx="613377" cy="3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22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9FC56C-D7E4-4C7E-B61D-705DCE8E97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21" y="-1927"/>
            <a:ext cx="2801966" cy="2801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27D9C-A487-48CE-AB14-DB53B1B2B641}"/>
              </a:ext>
            </a:extLst>
          </p:cNvPr>
          <p:cNvSpPr txBox="1"/>
          <p:nvPr/>
        </p:nvSpPr>
        <p:spPr>
          <a:xfrm>
            <a:off x="177745" y="179657"/>
            <a:ext cx="250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A7D224EB-A435-4702-A67C-3925D32F829A}"/>
              </a:ext>
            </a:extLst>
          </p:cNvPr>
          <p:cNvSpPr/>
          <p:nvPr/>
        </p:nvSpPr>
        <p:spPr>
          <a:xfrm>
            <a:off x="829096" y="5841907"/>
            <a:ext cx="7281129" cy="393696"/>
          </a:xfrm>
          <a:prstGeom prst="roundRect">
            <a:avLst>
              <a:gd name="adj" fmla="val 50000"/>
            </a:avLst>
          </a:prstGeom>
          <a:solidFill>
            <a:srgbClr val="04294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SKT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 사장상을 향한 환상의 팀워크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2BCBD-3E2B-4CE1-8CDE-33AB8F2EF148}"/>
              </a:ext>
            </a:extLst>
          </p:cNvPr>
          <p:cNvSpPr txBox="1"/>
          <p:nvPr/>
        </p:nvSpPr>
        <p:spPr>
          <a:xfrm>
            <a:off x="3386818" y="880761"/>
            <a:ext cx="2357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429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수호천사 </a:t>
            </a:r>
            <a:r>
              <a:rPr lang="en-US" altLang="ko-KR" sz="1600" dirty="0">
                <a:solidFill>
                  <a:srgbClr val="0429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</a:t>
            </a:r>
          </a:p>
          <a:p>
            <a:pPr algn="ctr"/>
            <a:r>
              <a:rPr lang="ko-KR" altLang="en-US" sz="2400" b="1" dirty="0">
                <a:solidFill>
                  <a:srgbClr val="00AEE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   장   점</a:t>
            </a:r>
          </a:p>
        </p:txBody>
      </p:sp>
      <p:pic>
        <p:nvPicPr>
          <p:cNvPr id="25" name="그림 24" descr="벡터그래픽이(가) 표시된 사진&#10;&#10;자동 생성된 설명">
            <a:extLst>
              <a:ext uri="{FF2B5EF4-FFF2-40B4-BE49-F238E27FC236}">
                <a16:creationId xmlns:a16="http://schemas.microsoft.com/office/drawing/2014/main" id="{C1FF25EB-629F-495F-ACB2-CEB7650CB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6010" r="48341" b="40776"/>
          <a:stretch/>
        </p:blipFill>
        <p:spPr>
          <a:xfrm flipH="1">
            <a:off x="7046363" y="5280190"/>
            <a:ext cx="708596" cy="568062"/>
          </a:xfrm>
          <a:prstGeom prst="rect">
            <a:avLst/>
          </a:prstGeom>
        </p:spPr>
      </p:pic>
      <p:pic>
        <p:nvPicPr>
          <p:cNvPr id="26" name="그림 25" descr="벡터그래픽이(가) 표시된 사진&#10;&#10;자동 생성된 설명">
            <a:extLst>
              <a:ext uri="{FF2B5EF4-FFF2-40B4-BE49-F238E27FC236}">
                <a16:creationId xmlns:a16="http://schemas.microsoft.com/office/drawing/2014/main" id="{6C669DE3-1B99-4C02-BD91-00F3A88EF7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" r="-1" b="50006"/>
          <a:stretch/>
        </p:blipFill>
        <p:spPr>
          <a:xfrm>
            <a:off x="3211870" y="5283706"/>
            <a:ext cx="572626" cy="561030"/>
          </a:xfrm>
          <a:prstGeom prst="rect">
            <a:avLst/>
          </a:prstGeom>
        </p:spPr>
      </p:pic>
      <p:pic>
        <p:nvPicPr>
          <p:cNvPr id="28" name="Picture 4" descr="NUGU">
            <a:extLst>
              <a:ext uri="{FF2B5EF4-FFF2-40B4-BE49-F238E27FC236}">
                <a16:creationId xmlns:a16="http://schemas.microsoft.com/office/drawing/2014/main" id="{AA9FF7D7-1C11-40BF-A552-0A7C2235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63" y="5206284"/>
            <a:ext cx="751898" cy="7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벡터그래픽이(가) 표시된 사진&#10;&#10;자동 생성된 설명">
            <a:extLst>
              <a:ext uri="{FF2B5EF4-FFF2-40B4-BE49-F238E27FC236}">
                <a16:creationId xmlns:a16="http://schemas.microsoft.com/office/drawing/2014/main" id="{97E73644-248E-4536-BEB1-FA9241EF18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" b="25196"/>
          <a:stretch/>
        </p:blipFill>
        <p:spPr>
          <a:xfrm>
            <a:off x="1234855" y="5283706"/>
            <a:ext cx="757416" cy="56770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06ECA1A-19B1-4291-9837-3DACEAD1D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16" y="1728570"/>
            <a:ext cx="1568935" cy="1568935"/>
          </a:xfrm>
          <a:prstGeom prst="ellipse">
            <a:avLst/>
          </a:prstGeom>
          <a:ln>
            <a:noFill/>
          </a:ln>
          <a:effectLst>
            <a:reflection blurRad="127000" stA="52000" endA="300" endPos="21000" dir="5400000" sy="-100000" algn="bl" rotWithShape="0"/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0C65284-E2B9-40C7-8B4C-BD4FF02FCD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6" y="1496722"/>
            <a:ext cx="1568935" cy="1568935"/>
          </a:xfrm>
          <a:prstGeom prst="ellipse">
            <a:avLst/>
          </a:prstGeom>
          <a:ln>
            <a:noFill/>
          </a:ln>
          <a:effectLst>
            <a:reflection blurRad="127000" stA="52000" endA="300" endPos="21000" dir="5400000" sy="-100000" algn="bl" rotWithShape="0"/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2A3A34B-6A38-4339-9587-7B8741A3F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08" y="1548789"/>
            <a:ext cx="1568778" cy="1568778"/>
          </a:xfrm>
          <a:prstGeom prst="ellipse">
            <a:avLst/>
          </a:prstGeom>
          <a:ln>
            <a:noFill/>
          </a:ln>
          <a:effectLst>
            <a:reflection blurRad="127000" stA="52000" endA="300" endPos="21000" dir="5400000" sy="-100000" algn="bl" rotWithShape="0"/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D9A83B5-BA5B-45A4-8764-DC58137D1633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41" y="1728728"/>
            <a:ext cx="1568778" cy="156877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B9D1CFA-081D-43CB-AA66-383D2279B382}"/>
              </a:ext>
            </a:extLst>
          </p:cNvPr>
          <p:cNvSpPr txBox="1"/>
          <p:nvPr/>
        </p:nvSpPr>
        <p:spPr>
          <a:xfrm>
            <a:off x="487646" y="3465617"/>
            <a:ext cx="207603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양재희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기획팀</a:t>
            </a:r>
            <a:endParaRPr lang="en-US" altLang="ko-KR" sz="1400" b="1" dirty="0">
              <a:solidFill>
                <a:srgbClr val="0429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경영학과 졸업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제주도 거주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물류회사 재직 중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F84468-AF4D-4EA8-9FD7-942C5303BA8C}"/>
              </a:ext>
            </a:extLst>
          </p:cNvPr>
          <p:cNvSpPr txBox="1"/>
          <p:nvPr/>
        </p:nvSpPr>
        <p:spPr>
          <a:xfrm>
            <a:off x="2495667" y="3465617"/>
            <a:ext cx="2076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황윤준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기획팀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영어교육과 졸업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제주도 거주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MICE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회사 재직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IT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회사 재직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6D44D3-3B4C-4404-9FBF-E2A5050F905D}"/>
              </a:ext>
            </a:extLst>
          </p:cNvPr>
          <p:cNvSpPr txBox="1"/>
          <p:nvPr/>
        </p:nvSpPr>
        <p:spPr>
          <a:xfrm>
            <a:off x="4503688" y="3465617"/>
            <a:ext cx="20760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김현지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개발팀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1100" b="1" dirty="0">
              <a:solidFill>
                <a:srgbClr val="0429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100" b="1" dirty="0">
                <a:solidFill>
                  <a:srgbClr val="0429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유아교육과 졸업</a:t>
            </a:r>
            <a:endParaRPr lang="en-US" altLang="ko-KR" sz="1100" b="1" dirty="0">
              <a:solidFill>
                <a:srgbClr val="0429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100" b="1" dirty="0">
                <a:solidFill>
                  <a:srgbClr val="0429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바이오의과학부 재학</a:t>
            </a:r>
            <a:endParaRPr lang="en-US" altLang="ko-KR" sz="1100" b="1" dirty="0">
              <a:solidFill>
                <a:srgbClr val="0429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100" b="1" dirty="0">
                <a:solidFill>
                  <a:srgbClr val="0429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서울거주</a:t>
            </a:r>
            <a:endParaRPr lang="en-US" altLang="ko-KR" sz="1100" b="1" dirty="0">
              <a:solidFill>
                <a:srgbClr val="0429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980A67-4434-4198-90CF-7508B15F5EE0}"/>
              </a:ext>
            </a:extLst>
          </p:cNvPr>
          <p:cNvSpPr txBox="1"/>
          <p:nvPr/>
        </p:nvSpPr>
        <p:spPr>
          <a:xfrm>
            <a:off x="6511710" y="3465617"/>
            <a:ext cx="20760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양재현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개발팀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b="1" dirty="0">
                <a:solidFill>
                  <a:srgbClr val="0429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통신공학과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b="1" dirty="0">
                <a:solidFill>
                  <a:srgbClr val="0429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제주도 거주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b="1" dirty="0">
                <a:solidFill>
                  <a:srgbClr val="0429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통신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4294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회사 재직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FD004A-E301-47DA-BC32-FE0DE2E5EB30}"/>
              </a:ext>
            </a:extLst>
          </p:cNvPr>
          <p:cNvSpPr txBox="1"/>
          <p:nvPr/>
        </p:nvSpPr>
        <p:spPr>
          <a:xfrm>
            <a:off x="681419" y="4623982"/>
            <a:ext cx="1716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 AI </a:t>
            </a:r>
            <a:r>
              <a:rPr lang="ko-KR" altLang="en-US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시제품 개발 </a:t>
            </a:r>
            <a:endParaRPr lang="en-US" altLang="ko-KR" sz="1100" b="1" dirty="0">
              <a:solidFill>
                <a:srgbClr val="E84E27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SKT</a:t>
            </a:r>
            <a:r>
              <a:rPr lang="ko-KR" altLang="en-US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사장상 수상</a:t>
            </a:r>
            <a:endParaRPr lang="en-US" altLang="ko-KR" sz="1100" b="1" dirty="0">
              <a:solidFill>
                <a:srgbClr val="E84E27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39A894-814E-4752-852B-41122CD50491}"/>
              </a:ext>
            </a:extLst>
          </p:cNvPr>
          <p:cNvSpPr txBox="1"/>
          <p:nvPr/>
        </p:nvSpPr>
        <p:spPr>
          <a:xfrm>
            <a:off x="549867" y="4606622"/>
            <a:ext cx="57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640DBF-8A63-4287-B4B3-6212942FB7D9}"/>
              </a:ext>
            </a:extLst>
          </p:cNvPr>
          <p:cNvSpPr txBox="1"/>
          <p:nvPr/>
        </p:nvSpPr>
        <p:spPr>
          <a:xfrm>
            <a:off x="2719039" y="4623982"/>
            <a:ext cx="1716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 AI </a:t>
            </a:r>
            <a:r>
              <a:rPr lang="ko-KR" altLang="en-US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시제품 개발 </a:t>
            </a:r>
            <a:endParaRPr lang="en-US" altLang="ko-KR" sz="1100" b="1" dirty="0">
              <a:solidFill>
                <a:srgbClr val="E84E27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SKT</a:t>
            </a:r>
            <a:r>
              <a:rPr lang="ko-KR" altLang="en-US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사장상 수상</a:t>
            </a:r>
            <a:endParaRPr lang="en-US" altLang="ko-KR" sz="1100" b="1" dirty="0">
              <a:solidFill>
                <a:srgbClr val="E84E27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1D49C3-EA44-4631-A033-08C3E700326E}"/>
              </a:ext>
            </a:extLst>
          </p:cNvPr>
          <p:cNvSpPr txBox="1"/>
          <p:nvPr/>
        </p:nvSpPr>
        <p:spPr>
          <a:xfrm>
            <a:off x="2587487" y="4606622"/>
            <a:ext cx="57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7EC563-3364-43F3-832C-0FB29448FBB2}"/>
              </a:ext>
            </a:extLst>
          </p:cNvPr>
          <p:cNvSpPr txBox="1"/>
          <p:nvPr/>
        </p:nvSpPr>
        <p:spPr>
          <a:xfrm>
            <a:off x="4714967" y="4623982"/>
            <a:ext cx="1716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 AI </a:t>
            </a:r>
            <a:r>
              <a:rPr lang="ko-KR" altLang="en-US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시제품 개발 </a:t>
            </a:r>
            <a:endParaRPr lang="en-US" altLang="ko-KR" sz="1100" b="1" dirty="0">
              <a:solidFill>
                <a:srgbClr val="E84E27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SKT</a:t>
            </a:r>
            <a:r>
              <a:rPr lang="ko-KR" altLang="en-US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사장상 수상</a:t>
            </a:r>
            <a:endParaRPr lang="en-US" altLang="ko-KR" sz="1100" b="1" dirty="0">
              <a:solidFill>
                <a:srgbClr val="E84E27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060F99-6174-4C47-8C66-7F8280711216}"/>
              </a:ext>
            </a:extLst>
          </p:cNvPr>
          <p:cNvSpPr txBox="1"/>
          <p:nvPr/>
        </p:nvSpPr>
        <p:spPr>
          <a:xfrm>
            <a:off x="4548693" y="4606622"/>
            <a:ext cx="57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B6813D-78E8-45B7-86E8-353585EEEB5D}"/>
              </a:ext>
            </a:extLst>
          </p:cNvPr>
          <p:cNvSpPr txBox="1"/>
          <p:nvPr/>
        </p:nvSpPr>
        <p:spPr>
          <a:xfrm>
            <a:off x="6691985" y="4623982"/>
            <a:ext cx="1716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 AI </a:t>
            </a:r>
            <a:r>
              <a:rPr lang="ko-KR" altLang="en-US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시제품 개발 </a:t>
            </a:r>
            <a:endParaRPr lang="en-US" altLang="ko-KR" sz="1100" b="1" dirty="0">
              <a:solidFill>
                <a:srgbClr val="E84E27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SKT</a:t>
            </a:r>
            <a:r>
              <a:rPr lang="ko-KR" altLang="en-US" sz="11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사장상 수상</a:t>
            </a:r>
            <a:endParaRPr lang="en-US" altLang="ko-KR" sz="1100" b="1" dirty="0">
              <a:solidFill>
                <a:srgbClr val="E84E27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9C2651-498D-4172-90A7-88934ECEB915}"/>
              </a:ext>
            </a:extLst>
          </p:cNvPr>
          <p:cNvSpPr txBox="1"/>
          <p:nvPr/>
        </p:nvSpPr>
        <p:spPr>
          <a:xfrm>
            <a:off x="6560433" y="4606622"/>
            <a:ext cx="57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84E2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4294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72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9" grpId="0"/>
      <p:bldP spid="60" grpId="0"/>
      <p:bldP spid="61" grpId="0"/>
      <p:bldP spid="62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4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B4FB68-80CA-4D08-99B6-DB422F609F87}"/>
              </a:ext>
            </a:extLst>
          </p:cNvPr>
          <p:cNvSpPr/>
          <p:nvPr/>
        </p:nvSpPr>
        <p:spPr>
          <a:xfrm>
            <a:off x="3739799" y="571475"/>
            <a:ext cx="1664403" cy="500932"/>
          </a:xfrm>
          <a:prstGeom prst="rect">
            <a:avLst/>
          </a:prstGeom>
          <a:solidFill>
            <a:srgbClr val="F04E2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Medium" panose="000006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CD8B9C-08CB-43BD-9AA6-327B535B6A32}"/>
              </a:ext>
            </a:extLst>
          </p:cNvPr>
          <p:cNvGrpSpPr/>
          <p:nvPr/>
        </p:nvGrpSpPr>
        <p:grpSpPr>
          <a:xfrm>
            <a:off x="0" y="5362243"/>
            <a:ext cx="9143999" cy="1120042"/>
            <a:chOff x="0" y="5362243"/>
            <a:chExt cx="9143999" cy="11200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FBD5B6F-996A-4ECF-8CDC-ABA89EF1DD2F}"/>
                </a:ext>
              </a:extLst>
            </p:cNvPr>
            <p:cNvGrpSpPr/>
            <p:nvPr/>
          </p:nvGrpSpPr>
          <p:grpSpPr>
            <a:xfrm>
              <a:off x="4372961" y="5362243"/>
              <a:ext cx="4771038" cy="1103560"/>
              <a:chOff x="-1924856" y="4010494"/>
              <a:chExt cx="9597864" cy="2191439"/>
            </a:xfrm>
          </p:grpSpPr>
          <p:pic>
            <p:nvPicPr>
              <p:cNvPr id="19" name="그림 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CF9C47C-AE43-45A6-89C5-B724B6A5A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1A30A44-CE84-496E-B530-B8057B9E5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4D85433-CF93-48AE-885C-270A3F864A27}"/>
                </a:ext>
              </a:extLst>
            </p:cNvPr>
            <p:cNvGrpSpPr/>
            <p:nvPr/>
          </p:nvGrpSpPr>
          <p:grpSpPr>
            <a:xfrm>
              <a:off x="0" y="5378725"/>
              <a:ext cx="4771038" cy="1103560"/>
              <a:chOff x="-1924856" y="4010494"/>
              <a:chExt cx="9597864" cy="2191439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DCDCA2C-CBC4-4B0C-90E8-5AEA6BDDC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30" name="그림 2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BB919B3-A6C3-404C-9911-8B4FAE8D8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</p:grpSp>
      <p:pic>
        <p:nvPicPr>
          <p:cNvPr id="27" name="그림 26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060E83C3-F81F-4FF0-ADCE-069B38ABA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0308">
            <a:off x="228535" y="550372"/>
            <a:ext cx="1326264" cy="1760462"/>
          </a:xfrm>
          <a:prstGeom prst="rect">
            <a:avLst/>
          </a:prstGeom>
        </p:spPr>
      </p:pic>
      <p:pic>
        <p:nvPicPr>
          <p:cNvPr id="11" name="그림 10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9E086E13-0138-47C8-99CF-47C08155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380">
            <a:off x="7848140" y="225841"/>
            <a:ext cx="1454552" cy="2047148"/>
          </a:xfrm>
          <a:prstGeom prst="rect">
            <a:avLst/>
          </a:prstGeom>
        </p:spPr>
      </p:pic>
      <p:pic>
        <p:nvPicPr>
          <p:cNvPr id="1028" name="Picture 4" descr="NUGU">
            <a:extLst>
              <a:ext uri="{FF2B5EF4-FFF2-40B4-BE49-F238E27FC236}">
                <a16:creationId xmlns:a16="http://schemas.microsoft.com/office/drawing/2014/main" id="{4EDF498C-03B1-4B82-8DDD-7222DACE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57" y="4439140"/>
            <a:ext cx="4597236" cy="44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7772C1-15C8-489B-A9E1-B242DC884CF4}"/>
              </a:ext>
            </a:extLst>
          </p:cNvPr>
          <p:cNvGrpSpPr/>
          <p:nvPr/>
        </p:nvGrpSpPr>
        <p:grpSpPr>
          <a:xfrm>
            <a:off x="3482487" y="1296979"/>
            <a:ext cx="2207678" cy="508515"/>
            <a:chOff x="1076514" y="2182514"/>
            <a:chExt cx="2207678" cy="508515"/>
          </a:xfrm>
        </p:grpSpPr>
        <p:pic>
          <p:nvPicPr>
            <p:cNvPr id="41" name="그림 40" descr="기어이(가) 표시된 사진&#10;&#10;자동 생성된 설명">
              <a:extLst>
                <a:ext uri="{FF2B5EF4-FFF2-40B4-BE49-F238E27FC236}">
                  <a16:creationId xmlns:a16="http://schemas.microsoft.com/office/drawing/2014/main" id="{250712DD-41EE-487A-8CE8-B5D1CFA6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803" y="2182514"/>
              <a:ext cx="437741" cy="1967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87C683-9854-417E-AEBA-FC8411C9AAD9}"/>
                </a:ext>
              </a:extLst>
            </p:cNvPr>
            <p:cNvSpPr txBox="1"/>
            <p:nvPr/>
          </p:nvSpPr>
          <p:spPr>
            <a:xfrm>
              <a:off x="1076514" y="2383252"/>
              <a:ext cx="22076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상황분석 및 기획의도</a:t>
              </a:r>
              <a:endParaRPr lang="en-US" altLang="ko-KR" b="1" dirty="0">
                <a:solidFill>
                  <a:srgbClr val="F8D3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6" name="그림 35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4A12AC40-FC3F-4759-9EA7-2A5F2AC57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79906" y="448354"/>
            <a:ext cx="893154" cy="512945"/>
          </a:xfrm>
          <a:prstGeom prst="rect">
            <a:avLst/>
          </a:prstGeom>
        </p:spPr>
      </p:pic>
      <p:pic>
        <p:nvPicPr>
          <p:cNvPr id="45" name="그림 44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F96F6C7-88F4-4FEF-B701-D1A2B3F0D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2082898" y="469350"/>
            <a:ext cx="893154" cy="512945"/>
          </a:xfrm>
          <a:prstGeom prst="rect">
            <a:avLst/>
          </a:prstGeom>
        </p:spPr>
      </p:pic>
      <p:pic>
        <p:nvPicPr>
          <p:cNvPr id="47" name="그림 46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40614871-2E99-4DD1-9A1B-301F1B47E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1063073" y="472716"/>
            <a:ext cx="893154" cy="51294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7554EDD-1E3C-4E21-8A4A-CC134386F3D7}"/>
              </a:ext>
            </a:extLst>
          </p:cNvPr>
          <p:cNvGrpSpPr/>
          <p:nvPr/>
        </p:nvGrpSpPr>
        <p:grpSpPr>
          <a:xfrm>
            <a:off x="3498879" y="1951100"/>
            <a:ext cx="2207678" cy="497224"/>
            <a:chOff x="2443490" y="2159938"/>
            <a:chExt cx="2207678" cy="497224"/>
          </a:xfrm>
        </p:grpSpPr>
        <p:pic>
          <p:nvPicPr>
            <p:cNvPr id="50" name="그림 49" descr="기어이(가) 표시된 사진&#10;&#10;자동 생성된 설명">
              <a:extLst>
                <a:ext uri="{FF2B5EF4-FFF2-40B4-BE49-F238E27FC236}">
                  <a16:creationId xmlns:a16="http://schemas.microsoft.com/office/drawing/2014/main" id="{AF90E375-062E-4F47-80CC-9FE01276F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411" y="2159938"/>
              <a:ext cx="437741" cy="19675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EEA3CB-B8D6-4997-949B-3B4BCCA9BE74}"/>
                </a:ext>
              </a:extLst>
            </p:cNvPr>
            <p:cNvSpPr txBox="1"/>
            <p:nvPr/>
          </p:nvSpPr>
          <p:spPr>
            <a:xfrm>
              <a:off x="2443490" y="2349385"/>
              <a:ext cx="22076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 및 시연</a:t>
              </a:r>
              <a:endParaRPr lang="en-US" altLang="ko-KR" b="1" dirty="0">
                <a:solidFill>
                  <a:srgbClr val="F8D3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37E3BD2-1C80-4741-AD77-74CAEB057C97}"/>
              </a:ext>
            </a:extLst>
          </p:cNvPr>
          <p:cNvGrpSpPr/>
          <p:nvPr/>
        </p:nvGrpSpPr>
        <p:grpSpPr>
          <a:xfrm>
            <a:off x="3939692" y="3280858"/>
            <a:ext cx="1319627" cy="480292"/>
            <a:chOff x="5330822" y="2193802"/>
            <a:chExt cx="1319627" cy="48029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09D1BAB-EEEC-4AC8-A977-33531C95808F}"/>
                </a:ext>
              </a:extLst>
            </p:cNvPr>
            <p:cNvSpPr txBox="1"/>
            <p:nvPr/>
          </p:nvSpPr>
          <p:spPr>
            <a:xfrm>
              <a:off x="5330822" y="2366317"/>
              <a:ext cx="13196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확장성</a:t>
              </a:r>
              <a:endParaRPr lang="en-US" altLang="ko-KR" b="1" dirty="0">
                <a:solidFill>
                  <a:srgbClr val="F8D3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55" name="그림 54" descr="기어이(가) 표시된 사진&#10;&#10;자동 생성된 설명">
              <a:extLst>
                <a:ext uri="{FF2B5EF4-FFF2-40B4-BE49-F238E27FC236}">
                  <a16:creationId xmlns:a16="http://schemas.microsoft.com/office/drawing/2014/main" id="{15B9FC9F-D407-4DB7-AFD9-0AC336311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102" y="2193802"/>
              <a:ext cx="437741" cy="19675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603E6B-33F6-4A83-930D-B2113F8E9453}"/>
              </a:ext>
            </a:extLst>
          </p:cNvPr>
          <p:cNvGrpSpPr/>
          <p:nvPr/>
        </p:nvGrpSpPr>
        <p:grpSpPr>
          <a:xfrm>
            <a:off x="3498879" y="2593400"/>
            <a:ext cx="2207678" cy="497223"/>
            <a:chOff x="3662983" y="2159938"/>
            <a:chExt cx="2207678" cy="497223"/>
          </a:xfrm>
        </p:grpSpPr>
        <p:pic>
          <p:nvPicPr>
            <p:cNvPr id="52" name="그림 51" descr="기어이(가) 표시된 사진&#10;&#10;자동 생성된 설명">
              <a:extLst>
                <a:ext uri="{FF2B5EF4-FFF2-40B4-BE49-F238E27FC236}">
                  <a16:creationId xmlns:a16="http://schemas.microsoft.com/office/drawing/2014/main" id="{F53DDE36-2A0C-492A-B3B1-B03DC019E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136" y="2159938"/>
              <a:ext cx="437741" cy="19675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431E4E-F81B-4AE3-A302-0E019A69D3BA}"/>
                </a:ext>
              </a:extLst>
            </p:cNvPr>
            <p:cNvSpPr txBox="1"/>
            <p:nvPr/>
          </p:nvSpPr>
          <p:spPr>
            <a:xfrm>
              <a:off x="3662983" y="2349384"/>
              <a:ext cx="22076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기대효과</a:t>
              </a:r>
              <a:endParaRPr lang="en-US" altLang="ko-KR" b="1" dirty="0">
                <a:solidFill>
                  <a:srgbClr val="F8D3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A54117D-CDCA-40D5-95E4-92796A7DD75A}"/>
              </a:ext>
            </a:extLst>
          </p:cNvPr>
          <p:cNvSpPr txBox="1"/>
          <p:nvPr/>
        </p:nvSpPr>
        <p:spPr>
          <a:xfrm>
            <a:off x="3396009" y="625431"/>
            <a:ext cx="237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12700" dist="63500" dir="3600000" sx="101000" sy="101000" algn="tl" rotWithShape="0">
                    <a:srgbClr val="A20000">
                      <a:alpha val="99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42" name="그림 41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DD7CE1F8-DA2E-4898-85CE-315C2389A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019">
            <a:off x="6111058" y="487862"/>
            <a:ext cx="893154" cy="512945"/>
          </a:xfrm>
          <a:prstGeom prst="rect">
            <a:avLst/>
          </a:prstGeom>
        </p:spPr>
      </p:pic>
      <p:pic>
        <p:nvPicPr>
          <p:cNvPr id="43" name="그림 42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2C8E942B-B211-4A14-B7A9-669B63EAC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8114050" y="469350"/>
            <a:ext cx="893154" cy="512945"/>
          </a:xfrm>
          <a:prstGeom prst="rect">
            <a:avLst/>
          </a:prstGeom>
        </p:spPr>
      </p:pic>
      <p:pic>
        <p:nvPicPr>
          <p:cNvPr id="44" name="그림 43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CA9DB216-4857-4064-8E52-DB0D29CD1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7094225" y="472716"/>
            <a:ext cx="893154" cy="512945"/>
          </a:xfrm>
          <a:prstGeom prst="rect">
            <a:avLst/>
          </a:prstGeom>
        </p:spPr>
      </p:pic>
      <p:pic>
        <p:nvPicPr>
          <p:cNvPr id="46" name="그림 45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DDBD3B56-A649-4E05-AB0E-776437CA8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3061228" y="580120"/>
            <a:ext cx="613377" cy="352267"/>
          </a:xfrm>
          <a:prstGeom prst="rect">
            <a:avLst/>
          </a:prstGeom>
        </p:spPr>
      </p:pic>
      <p:pic>
        <p:nvPicPr>
          <p:cNvPr id="53" name="그림 52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9A108CB4-C4AF-439D-8321-7F328E42E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25192">
            <a:off x="5426289" y="580119"/>
            <a:ext cx="613377" cy="3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2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6"/>
    </mc:Choice>
    <mc:Fallback xmlns="">
      <p:transition spd="slow" advTm="640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4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CD8B9C-08CB-43BD-9AA6-327B535B6A32}"/>
              </a:ext>
            </a:extLst>
          </p:cNvPr>
          <p:cNvGrpSpPr/>
          <p:nvPr/>
        </p:nvGrpSpPr>
        <p:grpSpPr>
          <a:xfrm>
            <a:off x="0" y="5362243"/>
            <a:ext cx="9143999" cy="1120042"/>
            <a:chOff x="0" y="5362243"/>
            <a:chExt cx="9143999" cy="11200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FBD5B6F-996A-4ECF-8CDC-ABA89EF1DD2F}"/>
                </a:ext>
              </a:extLst>
            </p:cNvPr>
            <p:cNvGrpSpPr/>
            <p:nvPr/>
          </p:nvGrpSpPr>
          <p:grpSpPr>
            <a:xfrm>
              <a:off x="4372961" y="5362243"/>
              <a:ext cx="4771038" cy="1103560"/>
              <a:chOff x="-1924856" y="4010494"/>
              <a:chExt cx="9597864" cy="2191439"/>
            </a:xfrm>
          </p:grpSpPr>
          <p:pic>
            <p:nvPicPr>
              <p:cNvPr id="19" name="그림 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CF9C47C-AE43-45A6-89C5-B724B6A5A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1A30A44-CE84-496E-B530-B8057B9E5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4D85433-CF93-48AE-885C-270A3F864A27}"/>
                </a:ext>
              </a:extLst>
            </p:cNvPr>
            <p:cNvGrpSpPr/>
            <p:nvPr/>
          </p:nvGrpSpPr>
          <p:grpSpPr>
            <a:xfrm>
              <a:off x="0" y="5378725"/>
              <a:ext cx="4771038" cy="1103560"/>
              <a:chOff x="-1924856" y="4010494"/>
              <a:chExt cx="9597864" cy="2191439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DCDCA2C-CBC4-4B0C-90E8-5AEA6BDDC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30" name="그림 2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BB919B3-A6C3-404C-9911-8B4FAE8D8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</p:grpSp>
      <p:pic>
        <p:nvPicPr>
          <p:cNvPr id="27" name="그림 26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060E83C3-F81F-4FF0-ADCE-069B38ABA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0308">
            <a:off x="228535" y="550372"/>
            <a:ext cx="1326264" cy="1760462"/>
          </a:xfrm>
          <a:prstGeom prst="rect">
            <a:avLst/>
          </a:prstGeom>
        </p:spPr>
      </p:pic>
      <p:pic>
        <p:nvPicPr>
          <p:cNvPr id="11" name="그림 10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9E086E13-0138-47C8-99CF-47C08155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380">
            <a:off x="7838234" y="268116"/>
            <a:ext cx="1454552" cy="2047148"/>
          </a:xfrm>
          <a:prstGeom prst="rect">
            <a:avLst/>
          </a:prstGeom>
        </p:spPr>
      </p:pic>
      <p:pic>
        <p:nvPicPr>
          <p:cNvPr id="1028" name="Picture 4" descr="NUGU">
            <a:extLst>
              <a:ext uri="{FF2B5EF4-FFF2-40B4-BE49-F238E27FC236}">
                <a16:creationId xmlns:a16="http://schemas.microsoft.com/office/drawing/2014/main" id="{4EDF498C-03B1-4B82-8DDD-7222DACE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57" y="4439140"/>
            <a:ext cx="4597236" cy="44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7772C1-15C8-489B-A9E1-B242DC884CF4}"/>
              </a:ext>
            </a:extLst>
          </p:cNvPr>
          <p:cNvGrpSpPr/>
          <p:nvPr/>
        </p:nvGrpSpPr>
        <p:grpSpPr>
          <a:xfrm>
            <a:off x="2885733" y="2303442"/>
            <a:ext cx="3372535" cy="946541"/>
            <a:chOff x="479760" y="2182514"/>
            <a:chExt cx="3372535" cy="946541"/>
          </a:xfrm>
        </p:grpSpPr>
        <p:pic>
          <p:nvPicPr>
            <p:cNvPr id="41" name="그림 40" descr="기어이(가) 표시된 사진&#10;&#10;자동 생성된 설명">
              <a:extLst>
                <a:ext uri="{FF2B5EF4-FFF2-40B4-BE49-F238E27FC236}">
                  <a16:creationId xmlns:a16="http://schemas.microsoft.com/office/drawing/2014/main" id="{250712DD-41EE-487A-8CE8-B5D1CFA6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803" y="2182514"/>
              <a:ext cx="437741" cy="1967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87C683-9854-417E-AEBA-FC8411C9AAD9}"/>
                </a:ext>
              </a:extLst>
            </p:cNvPr>
            <p:cNvSpPr txBox="1"/>
            <p:nvPr/>
          </p:nvSpPr>
          <p:spPr>
            <a:xfrm>
              <a:off x="479760" y="2544280"/>
              <a:ext cx="33725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감사합니다</a:t>
              </a:r>
              <a:endParaRPr lang="en-US" altLang="ko-KR" sz="4000" b="1" dirty="0">
                <a:solidFill>
                  <a:srgbClr val="F8D3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9" name="그림 3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CE080671-B8F9-48B6-B074-4932E009C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79906" y="2083866"/>
            <a:ext cx="893154" cy="512945"/>
          </a:xfrm>
          <a:prstGeom prst="rect">
            <a:avLst/>
          </a:prstGeom>
        </p:spPr>
      </p:pic>
      <p:pic>
        <p:nvPicPr>
          <p:cNvPr id="48" name="그림 47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007DBED5-6BE0-4874-97FD-0B118D53B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2082898" y="2104862"/>
            <a:ext cx="893154" cy="512945"/>
          </a:xfrm>
          <a:prstGeom prst="rect">
            <a:avLst/>
          </a:prstGeom>
        </p:spPr>
      </p:pic>
      <p:pic>
        <p:nvPicPr>
          <p:cNvPr id="49" name="그림 4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5AF73269-FC48-4C57-AC9F-899CE0CCD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1063073" y="2108228"/>
            <a:ext cx="893154" cy="512945"/>
          </a:xfrm>
          <a:prstGeom prst="rect">
            <a:avLst/>
          </a:prstGeom>
        </p:spPr>
      </p:pic>
      <p:pic>
        <p:nvPicPr>
          <p:cNvPr id="56" name="그림 55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86C817CA-CBCC-4FA3-A6F9-74BF93469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019">
            <a:off x="6111058" y="2123374"/>
            <a:ext cx="893154" cy="512945"/>
          </a:xfrm>
          <a:prstGeom prst="rect">
            <a:avLst/>
          </a:prstGeom>
        </p:spPr>
      </p:pic>
      <p:pic>
        <p:nvPicPr>
          <p:cNvPr id="60" name="그림 59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E476557C-3253-498F-8B1C-B824F2348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8114050" y="2104862"/>
            <a:ext cx="893154" cy="512945"/>
          </a:xfrm>
          <a:prstGeom prst="rect">
            <a:avLst/>
          </a:prstGeom>
        </p:spPr>
      </p:pic>
      <p:pic>
        <p:nvPicPr>
          <p:cNvPr id="61" name="그림 60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F75030B5-7BC5-4E59-BE70-DEBE9BF35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7094225" y="2119730"/>
            <a:ext cx="893154" cy="512945"/>
          </a:xfrm>
          <a:prstGeom prst="rect">
            <a:avLst/>
          </a:prstGeom>
        </p:spPr>
      </p:pic>
      <p:pic>
        <p:nvPicPr>
          <p:cNvPr id="62" name="그림 61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0750321-9636-4138-812E-CCF17050F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3061228" y="2215632"/>
            <a:ext cx="613377" cy="352267"/>
          </a:xfrm>
          <a:prstGeom prst="rect">
            <a:avLst/>
          </a:prstGeom>
        </p:spPr>
      </p:pic>
      <p:pic>
        <p:nvPicPr>
          <p:cNvPr id="63" name="그림 62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31DD023-5A0F-44CD-AC5C-737419A9B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25192">
            <a:off x="5426289" y="2215631"/>
            <a:ext cx="613377" cy="3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5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4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CD8B9C-08CB-43BD-9AA6-327B535B6A32}"/>
              </a:ext>
            </a:extLst>
          </p:cNvPr>
          <p:cNvGrpSpPr/>
          <p:nvPr/>
        </p:nvGrpSpPr>
        <p:grpSpPr>
          <a:xfrm>
            <a:off x="0" y="5362243"/>
            <a:ext cx="9143999" cy="1120042"/>
            <a:chOff x="0" y="5362243"/>
            <a:chExt cx="9143999" cy="11200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FBD5B6F-996A-4ECF-8CDC-ABA89EF1DD2F}"/>
                </a:ext>
              </a:extLst>
            </p:cNvPr>
            <p:cNvGrpSpPr/>
            <p:nvPr/>
          </p:nvGrpSpPr>
          <p:grpSpPr>
            <a:xfrm>
              <a:off x="4372961" y="5362243"/>
              <a:ext cx="4771038" cy="1103560"/>
              <a:chOff x="-1924856" y="4010494"/>
              <a:chExt cx="9597864" cy="2191439"/>
            </a:xfrm>
          </p:grpSpPr>
          <p:pic>
            <p:nvPicPr>
              <p:cNvPr id="19" name="그림 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CF9C47C-AE43-45A6-89C5-B724B6A5A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1A30A44-CE84-496E-B530-B8057B9E5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4D85433-CF93-48AE-885C-270A3F864A27}"/>
                </a:ext>
              </a:extLst>
            </p:cNvPr>
            <p:cNvGrpSpPr/>
            <p:nvPr/>
          </p:nvGrpSpPr>
          <p:grpSpPr>
            <a:xfrm>
              <a:off x="0" y="5378725"/>
              <a:ext cx="4771038" cy="1103560"/>
              <a:chOff x="-1924856" y="4010494"/>
              <a:chExt cx="9597864" cy="2191439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DCDCA2C-CBC4-4B0C-90E8-5AEA6BDDC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30" name="그림 2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BB919B3-A6C3-404C-9911-8B4FAE8D8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</p:grpSp>
      <p:pic>
        <p:nvPicPr>
          <p:cNvPr id="27" name="그림 26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060E83C3-F81F-4FF0-ADCE-069B38ABA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0308">
            <a:off x="228535" y="550372"/>
            <a:ext cx="1326264" cy="1760462"/>
          </a:xfrm>
          <a:prstGeom prst="rect">
            <a:avLst/>
          </a:prstGeom>
        </p:spPr>
      </p:pic>
      <p:pic>
        <p:nvPicPr>
          <p:cNvPr id="11" name="그림 10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9E086E13-0138-47C8-99CF-47C08155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380">
            <a:off x="7838234" y="268116"/>
            <a:ext cx="1454552" cy="2047148"/>
          </a:xfrm>
          <a:prstGeom prst="rect">
            <a:avLst/>
          </a:prstGeom>
        </p:spPr>
      </p:pic>
      <p:pic>
        <p:nvPicPr>
          <p:cNvPr id="1028" name="Picture 4" descr="NUGU">
            <a:extLst>
              <a:ext uri="{FF2B5EF4-FFF2-40B4-BE49-F238E27FC236}">
                <a16:creationId xmlns:a16="http://schemas.microsoft.com/office/drawing/2014/main" id="{4EDF498C-03B1-4B82-8DDD-7222DACE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57" y="4439140"/>
            <a:ext cx="4597236" cy="44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7772C1-15C8-489B-A9E1-B242DC884CF4}"/>
              </a:ext>
            </a:extLst>
          </p:cNvPr>
          <p:cNvGrpSpPr/>
          <p:nvPr/>
        </p:nvGrpSpPr>
        <p:grpSpPr>
          <a:xfrm>
            <a:off x="2885733" y="2303442"/>
            <a:ext cx="3372535" cy="946541"/>
            <a:chOff x="479760" y="2182514"/>
            <a:chExt cx="3372535" cy="946541"/>
          </a:xfrm>
        </p:grpSpPr>
        <p:pic>
          <p:nvPicPr>
            <p:cNvPr id="41" name="그림 40" descr="기어이(가) 표시된 사진&#10;&#10;자동 생성된 설명">
              <a:extLst>
                <a:ext uri="{FF2B5EF4-FFF2-40B4-BE49-F238E27FC236}">
                  <a16:creationId xmlns:a16="http://schemas.microsoft.com/office/drawing/2014/main" id="{250712DD-41EE-487A-8CE8-B5D1CFA6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803" y="2182514"/>
              <a:ext cx="437741" cy="1967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87C683-9854-417E-AEBA-FC8411C9AAD9}"/>
                </a:ext>
              </a:extLst>
            </p:cNvPr>
            <p:cNvSpPr txBox="1"/>
            <p:nvPr/>
          </p:nvSpPr>
          <p:spPr>
            <a:xfrm>
              <a:off x="479760" y="2544280"/>
              <a:ext cx="33725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상황분석 및 기획의도</a:t>
              </a:r>
              <a:endParaRPr lang="en-US" altLang="ko-KR" sz="4000" b="1" dirty="0">
                <a:solidFill>
                  <a:srgbClr val="F8D3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9" name="그림 3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CE080671-B8F9-48B6-B074-4932E009C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79906" y="2083866"/>
            <a:ext cx="893154" cy="512945"/>
          </a:xfrm>
          <a:prstGeom prst="rect">
            <a:avLst/>
          </a:prstGeom>
        </p:spPr>
      </p:pic>
      <p:pic>
        <p:nvPicPr>
          <p:cNvPr id="48" name="그림 47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007DBED5-6BE0-4874-97FD-0B118D53B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2082898" y="2104862"/>
            <a:ext cx="893154" cy="512945"/>
          </a:xfrm>
          <a:prstGeom prst="rect">
            <a:avLst/>
          </a:prstGeom>
        </p:spPr>
      </p:pic>
      <p:pic>
        <p:nvPicPr>
          <p:cNvPr id="49" name="그림 4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5AF73269-FC48-4C57-AC9F-899CE0CCD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1063073" y="2108228"/>
            <a:ext cx="893154" cy="512945"/>
          </a:xfrm>
          <a:prstGeom prst="rect">
            <a:avLst/>
          </a:prstGeom>
        </p:spPr>
      </p:pic>
      <p:pic>
        <p:nvPicPr>
          <p:cNvPr id="56" name="그림 55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86C817CA-CBCC-4FA3-A6F9-74BF93469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019">
            <a:off x="6111058" y="2123374"/>
            <a:ext cx="893154" cy="512945"/>
          </a:xfrm>
          <a:prstGeom prst="rect">
            <a:avLst/>
          </a:prstGeom>
        </p:spPr>
      </p:pic>
      <p:pic>
        <p:nvPicPr>
          <p:cNvPr id="60" name="그림 59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E476557C-3253-498F-8B1C-B824F2348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8114050" y="2104862"/>
            <a:ext cx="893154" cy="512945"/>
          </a:xfrm>
          <a:prstGeom prst="rect">
            <a:avLst/>
          </a:prstGeom>
        </p:spPr>
      </p:pic>
      <p:pic>
        <p:nvPicPr>
          <p:cNvPr id="61" name="그림 60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F75030B5-7BC5-4E59-BE70-DEBE9BF35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7094225" y="2119730"/>
            <a:ext cx="893154" cy="512945"/>
          </a:xfrm>
          <a:prstGeom prst="rect">
            <a:avLst/>
          </a:prstGeom>
        </p:spPr>
      </p:pic>
      <p:pic>
        <p:nvPicPr>
          <p:cNvPr id="62" name="그림 61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0750321-9636-4138-812E-CCF17050F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3061228" y="2215632"/>
            <a:ext cx="613377" cy="352267"/>
          </a:xfrm>
          <a:prstGeom prst="rect">
            <a:avLst/>
          </a:prstGeom>
        </p:spPr>
      </p:pic>
      <p:pic>
        <p:nvPicPr>
          <p:cNvPr id="63" name="그림 62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31DD023-5A0F-44CD-AC5C-737419A9B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25192">
            <a:off x="5426289" y="2215631"/>
            <a:ext cx="613377" cy="3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1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타원 90">
            <a:extLst>
              <a:ext uri="{FF2B5EF4-FFF2-40B4-BE49-F238E27FC236}">
                <a16:creationId xmlns:a16="http://schemas.microsoft.com/office/drawing/2014/main" id="{09C3BB08-AE5E-43B2-B003-876B49543C9F}"/>
              </a:ext>
            </a:extLst>
          </p:cNvPr>
          <p:cNvSpPr/>
          <p:nvPr/>
        </p:nvSpPr>
        <p:spPr>
          <a:xfrm>
            <a:off x="6445842" y="4409736"/>
            <a:ext cx="690609" cy="69060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5000"/>
                  <a:lumOff val="55000"/>
                </a:schemeClr>
              </a:gs>
              <a:gs pos="91000">
                <a:srgbClr val="FFFAED"/>
              </a:gs>
              <a:gs pos="26000">
                <a:srgbClr val="FFECB7"/>
              </a:gs>
              <a:gs pos="67000">
                <a:srgbClr val="FFF9E7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B1C340D-497B-4523-A408-36FE6C6A2422}"/>
              </a:ext>
            </a:extLst>
          </p:cNvPr>
          <p:cNvSpPr/>
          <p:nvPr/>
        </p:nvSpPr>
        <p:spPr>
          <a:xfrm>
            <a:off x="1970987" y="4444458"/>
            <a:ext cx="690609" cy="69060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5000"/>
                  <a:lumOff val="55000"/>
                </a:schemeClr>
              </a:gs>
              <a:gs pos="91000">
                <a:srgbClr val="FFFAED"/>
              </a:gs>
              <a:gs pos="26000">
                <a:srgbClr val="FFECB7"/>
              </a:gs>
              <a:gs pos="67000">
                <a:srgbClr val="FFF9E7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27D9C-A487-48CE-AB14-DB53B1B2B641}"/>
              </a:ext>
            </a:extLst>
          </p:cNvPr>
          <p:cNvSpPr txBox="1"/>
          <p:nvPr/>
        </p:nvSpPr>
        <p:spPr>
          <a:xfrm>
            <a:off x="177745" y="179657"/>
            <a:ext cx="250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상황분석 및 기획의도</a:t>
            </a:r>
          </a:p>
        </p:txBody>
      </p:sp>
      <p:grpSp>
        <p:nvGrpSpPr>
          <p:cNvPr id="22" name="그룹 1010">
            <a:extLst>
              <a:ext uri="{FF2B5EF4-FFF2-40B4-BE49-F238E27FC236}">
                <a16:creationId xmlns:a16="http://schemas.microsoft.com/office/drawing/2014/main" id="{60F4041E-1DAC-4FF3-A834-029BBD95DE3A}"/>
              </a:ext>
            </a:extLst>
          </p:cNvPr>
          <p:cNvGrpSpPr/>
          <p:nvPr/>
        </p:nvGrpSpPr>
        <p:grpSpPr>
          <a:xfrm>
            <a:off x="968553" y="1974819"/>
            <a:ext cx="3370006" cy="1629846"/>
            <a:chOff x="7760773" y="4019046"/>
            <a:chExt cx="8824110" cy="3901959"/>
          </a:xfrm>
        </p:grpSpPr>
        <p:grpSp>
          <p:nvGrpSpPr>
            <p:cNvPr id="66" name="그룹 1011">
              <a:extLst>
                <a:ext uri="{FF2B5EF4-FFF2-40B4-BE49-F238E27FC236}">
                  <a16:creationId xmlns:a16="http://schemas.microsoft.com/office/drawing/2014/main" id="{D989906F-1BF2-47FD-93E0-EC8F016DFD79}"/>
                </a:ext>
              </a:extLst>
            </p:cNvPr>
            <p:cNvGrpSpPr/>
            <p:nvPr/>
          </p:nvGrpSpPr>
          <p:grpSpPr>
            <a:xfrm>
              <a:off x="7760773" y="5954036"/>
              <a:ext cx="8824110" cy="31980"/>
              <a:chOff x="7760773" y="5954036"/>
              <a:chExt cx="8824110" cy="31980"/>
            </a:xfrm>
          </p:grpSpPr>
          <p:pic>
            <p:nvPicPr>
              <p:cNvPr id="71" name="Object 37">
                <a:extLst>
                  <a:ext uri="{FF2B5EF4-FFF2-40B4-BE49-F238E27FC236}">
                    <a16:creationId xmlns:a16="http://schemas.microsoft.com/office/drawing/2014/main" id="{BE1510CB-926C-43F8-88C8-17A2FAA35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60773" y="5954036"/>
                <a:ext cx="8824110" cy="31980"/>
              </a:xfrm>
              <a:prstGeom prst="rect">
                <a:avLst/>
              </a:prstGeom>
            </p:spPr>
          </p:pic>
        </p:grpSp>
        <p:grpSp>
          <p:nvGrpSpPr>
            <p:cNvPr id="67" name="그룹 1012">
              <a:extLst>
                <a:ext uri="{FF2B5EF4-FFF2-40B4-BE49-F238E27FC236}">
                  <a16:creationId xmlns:a16="http://schemas.microsoft.com/office/drawing/2014/main" id="{DF6D33F7-34D2-4259-9714-CD63D0B728B4}"/>
                </a:ext>
              </a:extLst>
            </p:cNvPr>
            <p:cNvGrpSpPr/>
            <p:nvPr/>
          </p:nvGrpSpPr>
          <p:grpSpPr>
            <a:xfrm>
              <a:off x="7760773" y="4019046"/>
              <a:ext cx="8824110" cy="31980"/>
              <a:chOff x="7760773" y="4019046"/>
              <a:chExt cx="8824110" cy="31980"/>
            </a:xfrm>
          </p:grpSpPr>
          <p:pic>
            <p:nvPicPr>
              <p:cNvPr id="70" name="Object 40">
                <a:extLst>
                  <a:ext uri="{FF2B5EF4-FFF2-40B4-BE49-F238E27FC236}">
                    <a16:creationId xmlns:a16="http://schemas.microsoft.com/office/drawing/2014/main" id="{95DC1A3B-81AB-4CA8-B341-D54D96056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60773" y="4019046"/>
                <a:ext cx="8824110" cy="31980"/>
              </a:xfrm>
              <a:prstGeom prst="rect">
                <a:avLst/>
              </a:prstGeom>
            </p:spPr>
          </p:pic>
        </p:grpSp>
        <p:grpSp>
          <p:nvGrpSpPr>
            <p:cNvPr id="68" name="그룹 1013">
              <a:extLst>
                <a:ext uri="{FF2B5EF4-FFF2-40B4-BE49-F238E27FC236}">
                  <a16:creationId xmlns:a16="http://schemas.microsoft.com/office/drawing/2014/main" id="{46458DB1-1A22-4967-A994-23613FDA5DF6}"/>
                </a:ext>
              </a:extLst>
            </p:cNvPr>
            <p:cNvGrpSpPr/>
            <p:nvPr/>
          </p:nvGrpSpPr>
          <p:grpSpPr>
            <a:xfrm>
              <a:off x="7760773" y="7889025"/>
              <a:ext cx="8824110" cy="31980"/>
              <a:chOff x="7760773" y="7889025"/>
              <a:chExt cx="8824110" cy="31980"/>
            </a:xfrm>
          </p:grpSpPr>
          <p:pic>
            <p:nvPicPr>
              <p:cNvPr id="69" name="Object 43">
                <a:extLst>
                  <a:ext uri="{FF2B5EF4-FFF2-40B4-BE49-F238E27FC236}">
                    <a16:creationId xmlns:a16="http://schemas.microsoft.com/office/drawing/2014/main" id="{BB92D195-7167-4BC8-96A7-AA7D5BC4E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60773" y="7889025"/>
                <a:ext cx="8824110" cy="31980"/>
              </a:xfrm>
              <a:prstGeom prst="rect">
                <a:avLst/>
              </a:prstGeom>
            </p:spPr>
          </p:pic>
        </p:grpSp>
      </p:grpSp>
      <p:grpSp>
        <p:nvGrpSpPr>
          <p:cNvPr id="23" name="그룹 1015">
            <a:extLst>
              <a:ext uri="{FF2B5EF4-FFF2-40B4-BE49-F238E27FC236}">
                <a16:creationId xmlns:a16="http://schemas.microsoft.com/office/drawing/2014/main" id="{862A7129-8FEF-4EDE-8DDC-058857DC9EE9}"/>
              </a:ext>
            </a:extLst>
          </p:cNvPr>
          <p:cNvGrpSpPr/>
          <p:nvPr/>
        </p:nvGrpSpPr>
        <p:grpSpPr>
          <a:xfrm>
            <a:off x="1374253" y="2601780"/>
            <a:ext cx="216436" cy="995177"/>
            <a:chOff x="8939377" y="4570634"/>
            <a:chExt cx="518164" cy="3342836"/>
          </a:xfrm>
        </p:grpSpPr>
        <p:pic>
          <p:nvPicPr>
            <p:cNvPr id="65" name="Object 52">
              <a:extLst>
                <a:ext uri="{FF2B5EF4-FFF2-40B4-BE49-F238E27FC236}">
                  <a16:creationId xmlns:a16="http://schemas.microsoft.com/office/drawing/2014/main" id="{C651FF8C-3ED2-4E5E-91C3-D4C7B8A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-10800000">
              <a:off x="8939377" y="4570634"/>
              <a:ext cx="518164" cy="3342836"/>
            </a:xfrm>
            <a:prstGeom prst="rect">
              <a:avLst/>
            </a:prstGeom>
          </p:spPr>
        </p:pic>
      </p:grpSp>
      <p:grpSp>
        <p:nvGrpSpPr>
          <p:cNvPr id="24" name="그룹 1016">
            <a:extLst>
              <a:ext uri="{FF2B5EF4-FFF2-40B4-BE49-F238E27FC236}">
                <a16:creationId xmlns:a16="http://schemas.microsoft.com/office/drawing/2014/main" id="{6E3F8334-4B26-49F5-92C9-B15BABFBB32D}"/>
              </a:ext>
            </a:extLst>
          </p:cNvPr>
          <p:cNvGrpSpPr/>
          <p:nvPr/>
        </p:nvGrpSpPr>
        <p:grpSpPr>
          <a:xfrm>
            <a:off x="1112700" y="2523836"/>
            <a:ext cx="216436" cy="1073121"/>
            <a:chOff x="8272128" y="4767729"/>
            <a:chExt cx="518164" cy="3137418"/>
          </a:xfrm>
        </p:grpSpPr>
        <p:pic>
          <p:nvPicPr>
            <p:cNvPr id="64" name="Object 55">
              <a:extLst>
                <a:ext uri="{FF2B5EF4-FFF2-40B4-BE49-F238E27FC236}">
                  <a16:creationId xmlns:a16="http://schemas.microsoft.com/office/drawing/2014/main" id="{41EE20E5-1184-4489-8075-35BE1466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272128" y="4767729"/>
              <a:ext cx="518164" cy="31374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DEA1131-E6CF-4AE1-907E-E9E50D21F9B8}"/>
              </a:ext>
            </a:extLst>
          </p:cNvPr>
          <p:cNvSpPr txBox="1"/>
          <p:nvPr/>
        </p:nvSpPr>
        <p:spPr>
          <a:xfrm>
            <a:off x="575281" y="3526549"/>
            <a:ext cx="502987" cy="16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39EE6C-73D6-4A6B-A024-3188E91D12D6}"/>
              </a:ext>
            </a:extLst>
          </p:cNvPr>
          <p:cNvSpPr txBox="1"/>
          <p:nvPr/>
        </p:nvSpPr>
        <p:spPr>
          <a:xfrm>
            <a:off x="575281" y="3256641"/>
            <a:ext cx="502987" cy="1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2,000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BD27AF-E0CC-4910-993A-5920DE560937}"/>
              </a:ext>
            </a:extLst>
          </p:cNvPr>
          <p:cNvSpPr txBox="1"/>
          <p:nvPr/>
        </p:nvSpPr>
        <p:spPr>
          <a:xfrm>
            <a:off x="575281" y="2986731"/>
            <a:ext cx="502987" cy="1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4,000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656E-4EC9-4C51-BEA4-E2170F389B09}"/>
              </a:ext>
            </a:extLst>
          </p:cNvPr>
          <p:cNvSpPr txBox="1"/>
          <p:nvPr/>
        </p:nvSpPr>
        <p:spPr>
          <a:xfrm>
            <a:off x="575281" y="2716821"/>
            <a:ext cx="502987" cy="1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6,000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E62385-EE77-4802-AA12-3980599D33B7}"/>
              </a:ext>
            </a:extLst>
          </p:cNvPr>
          <p:cNvSpPr txBox="1"/>
          <p:nvPr/>
        </p:nvSpPr>
        <p:spPr>
          <a:xfrm>
            <a:off x="575281" y="2446911"/>
            <a:ext cx="502987" cy="1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8,000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06F86E-DCE9-4FA8-A5FB-3339D3B5EE71}"/>
              </a:ext>
            </a:extLst>
          </p:cNvPr>
          <p:cNvSpPr txBox="1"/>
          <p:nvPr/>
        </p:nvSpPr>
        <p:spPr>
          <a:xfrm>
            <a:off x="575281" y="2177001"/>
            <a:ext cx="502987" cy="1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10,000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802E12-BFCF-4ECB-9D81-A06468A47837}"/>
              </a:ext>
            </a:extLst>
          </p:cNvPr>
          <p:cNvSpPr txBox="1"/>
          <p:nvPr/>
        </p:nvSpPr>
        <p:spPr>
          <a:xfrm>
            <a:off x="575281" y="1907091"/>
            <a:ext cx="502987" cy="1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12,000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2" name="그룹 1015">
            <a:extLst>
              <a:ext uri="{FF2B5EF4-FFF2-40B4-BE49-F238E27FC236}">
                <a16:creationId xmlns:a16="http://schemas.microsoft.com/office/drawing/2014/main" id="{D6770408-5118-484B-BA05-ABFBC1BDFADC}"/>
              </a:ext>
            </a:extLst>
          </p:cNvPr>
          <p:cNvGrpSpPr/>
          <p:nvPr/>
        </p:nvGrpSpPr>
        <p:grpSpPr>
          <a:xfrm>
            <a:off x="2158910" y="2012610"/>
            <a:ext cx="216436" cy="1584347"/>
            <a:chOff x="8939377" y="4570634"/>
            <a:chExt cx="518164" cy="3342836"/>
          </a:xfrm>
        </p:grpSpPr>
        <p:pic>
          <p:nvPicPr>
            <p:cNvPr id="63" name="Object 52">
              <a:extLst>
                <a:ext uri="{FF2B5EF4-FFF2-40B4-BE49-F238E27FC236}">
                  <a16:creationId xmlns:a16="http://schemas.microsoft.com/office/drawing/2014/main" id="{93D1D85F-DE48-4B4D-81E0-372A0E72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35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-10800000">
              <a:off x="8939377" y="4570634"/>
              <a:ext cx="518164" cy="3342836"/>
            </a:xfrm>
            <a:prstGeom prst="rect">
              <a:avLst/>
            </a:prstGeom>
          </p:spPr>
        </p:pic>
      </p:grpSp>
      <p:grpSp>
        <p:nvGrpSpPr>
          <p:cNvPr id="33" name="그룹 1016">
            <a:extLst>
              <a:ext uri="{FF2B5EF4-FFF2-40B4-BE49-F238E27FC236}">
                <a16:creationId xmlns:a16="http://schemas.microsoft.com/office/drawing/2014/main" id="{B8DDB3D2-A2E0-4BEF-ADCC-7D636886E0DF}"/>
              </a:ext>
            </a:extLst>
          </p:cNvPr>
          <p:cNvGrpSpPr/>
          <p:nvPr/>
        </p:nvGrpSpPr>
        <p:grpSpPr>
          <a:xfrm>
            <a:off x="1635805" y="2433179"/>
            <a:ext cx="216436" cy="1163777"/>
            <a:chOff x="8272128" y="4767729"/>
            <a:chExt cx="518164" cy="3137418"/>
          </a:xfrm>
        </p:grpSpPr>
        <p:pic>
          <p:nvPicPr>
            <p:cNvPr id="62" name="Object 55">
              <a:extLst>
                <a:ext uri="{FF2B5EF4-FFF2-40B4-BE49-F238E27FC236}">
                  <a16:creationId xmlns:a16="http://schemas.microsoft.com/office/drawing/2014/main" id="{1568CE83-8351-441D-80E0-D23A650A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272128" y="4767729"/>
              <a:ext cx="518164" cy="3137418"/>
            </a:xfrm>
            <a:prstGeom prst="rect">
              <a:avLst/>
            </a:prstGeom>
          </p:spPr>
        </p:pic>
      </p:grpSp>
      <p:grpSp>
        <p:nvGrpSpPr>
          <p:cNvPr id="34" name="그룹 1015">
            <a:extLst>
              <a:ext uri="{FF2B5EF4-FFF2-40B4-BE49-F238E27FC236}">
                <a16:creationId xmlns:a16="http://schemas.microsoft.com/office/drawing/2014/main" id="{DD7942C8-01DE-4A36-BEDE-1D805230016C}"/>
              </a:ext>
            </a:extLst>
          </p:cNvPr>
          <p:cNvGrpSpPr/>
          <p:nvPr/>
        </p:nvGrpSpPr>
        <p:grpSpPr>
          <a:xfrm>
            <a:off x="1897357" y="2200656"/>
            <a:ext cx="216436" cy="1396300"/>
            <a:chOff x="8939377" y="4570634"/>
            <a:chExt cx="518164" cy="3342836"/>
          </a:xfrm>
        </p:grpSpPr>
        <p:pic>
          <p:nvPicPr>
            <p:cNvPr id="61" name="Object 52">
              <a:extLst>
                <a:ext uri="{FF2B5EF4-FFF2-40B4-BE49-F238E27FC236}">
                  <a16:creationId xmlns:a16="http://schemas.microsoft.com/office/drawing/2014/main" id="{7CC34EC9-7FD4-46F5-AA50-6A322B09A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 amt="35000"/>
            </a:blip>
            <a:stretch>
              <a:fillRect/>
            </a:stretch>
          </p:blipFill>
          <p:spPr>
            <a:xfrm rot="-10800000">
              <a:off x="8939377" y="4570634"/>
              <a:ext cx="518164" cy="3342836"/>
            </a:xfrm>
            <a:prstGeom prst="rect">
              <a:avLst/>
            </a:prstGeom>
          </p:spPr>
        </p:pic>
      </p:grpSp>
      <p:grpSp>
        <p:nvGrpSpPr>
          <p:cNvPr id="35" name="그룹 1015">
            <a:extLst>
              <a:ext uri="{FF2B5EF4-FFF2-40B4-BE49-F238E27FC236}">
                <a16:creationId xmlns:a16="http://schemas.microsoft.com/office/drawing/2014/main" id="{D26F7307-F959-427E-8F4F-5205FC7923AE}"/>
              </a:ext>
            </a:extLst>
          </p:cNvPr>
          <p:cNvGrpSpPr/>
          <p:nvPr/>
        </p:nvGrpSpPr>
        <p:grpSpPr>
          <a:xfrm>
            <a:off x="2420462" y="1934626"/>
            <a:ext cx="216436" cy="1662330"/>
            <a:chOff x="8939377" y="4570634"/>
            <a:chExt cx="518164" cy="3342836"/>
          </a:xfrm>
        </p:grpSpPr>
        <p:pic>
          <p:nvPicPr>
            <p:cNvPr id="60" name="Object 52">
              <a:extLst>
                <a:ext uri="{FF2B5EF4-FFF2-40B4-BE49-F238E27FC236}">
                  <a16:creationId xmlns:a16="http://schemas.microsoft.com/office/drawing/2014/main" id="{9C67F100-C493-4C04-BE18-61EADE4B4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-10800000">
              <a:off x="8939377" y="4570634"/>
              <a:ext cx="518164" cy="3342836"/>
            </a:xfrm>
            <a:prstGeom prst="rect">
              <a:avLst/>
            </a:prstGeom>
          </p:spPr>
        </p:pic>
      </p:grpSp>
      <p:grpSp>
        <p:nvGrpSpPr>
          <p:cNvPr id="36" name="그룹 1015">
            <a:extLst>
              <a:ext uri="{FF2B5EF4-FFF2-40B4-BE49-F238E27FC236}">
                <a16:creationId xmlns:a16="http://schemas.microsoft.com/office/drawing/2014/main" id="{CEEFAB1E-E21F-47D3-ACC0-E4DE1CF57AA7}"/>
              </a:ext>
            </a:extLst>
          </p:cNvPr>
          <p:cNvGrpSpPr/>
          <p:nvPr/>
        </p:nvGrpSpPr>
        <p:grpSpPr>
          <a:xfrm>
            <a:off x="2682015" y="2012609"/>
            <a:ext cx="216436" cy="1584348"/>
            <a:chOff x="8939377" y="4570634"/>
            <a:chExt cx="518164" cy="3342836"/>
          </a:xfrm>
        </p:grpSpPr>
        <p:pic>
          <p:nvPicPr>
            <p:cNvPr id="59" name="Object 52">
              <a:extLst>
                <a:ext uri="{FF2B5EF4-FFF2-40B4-BE49-F238E27FC236}">
                  <a16:creationId xmlns:a16="http://schemas.microsoft.com/office/drawing/2014/main" id="{A619BB08-804C-4D42-9BE5-72F5AA99D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-10800000">
              <a:off x="8939377" y="4570634"/>
              <a:ext cx="518164" cy="3342836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EAC4B99-EEDE-493B-9CAB-80B800C47D09}"/>
              </a:ext>
            </a:extLst>
          </p:cNvPr>
          <p:cNvSpPr txBox="1"/>
          <p:nvPr/>
        </p:nvSpPr>
        <p:spPr>
          <a:xfrm>
            <a:off x="1020912" y="3648021"/>
            <a:ext cx="3235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2F4BC9-BC65-4487-84E3-2DC5D76AEAE8}"/>
              </a:ext>
            </a:extLst>
          </p:cNvPr>
          <p:cNvSpPr txBox="1"/>
          <p:nvPr/>
        </p:nvSpPr>
        <p:spPr>
          <a:xfrm>
            <a:off x="1280413" y="3648021"/>
            <a:ext cx="3235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2DDDB5-2B34-44A2-A989-DBEFDD790583}"/>
              </a:ext>
            </a:extLst>
          </p:cNvPr>
          <p:cNvSpPr txBox="1"/>
          <p:nvPr/>
        </p:nvSpPr>
        <p:spPr>
          <a:xfrm>
            <a:off x="1539913" y="3648021"/>
            <a:ext cx="3235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5D3370-464C-4C13-A9C7-EA44EE4260E6}"/>
              </a:ext>
            </a:extLst>
          </p:cNvPr>
          <p:cNvSpPr txBox="1"/>
          <p:nvPr/>
        </p:nvSpPr>
        <p:spPr>
          <a:xfrm>
            <a:off x="1799414" y="3648021"/>
            <a:ext cx="3235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467840-A902-4CF3-B45B-171E8AAD2D6C}"/>
              </a:ext>
            </a:extLst>
          </p:cNvPr>
          <p:cNvSpPr txBox="1"/>
          <p:nvPr/>
        </p:nvSpPr>
        <p:spPr>
          <a:xfrm>
            <a:off x="2058914" y="3648021"/>
            <a:ext cx="3235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27A340-3610-4A75-82C9-ADED5FB7A42F}"/>
              </a:ext>
            </a:extLst>
          </p:cNvPr>
          <p:cNvSpPr txBox="1"/>
          <p:nvPr/>
        </p:nvSpPr>
        <p:spPr>
          <a:xfrm>
            <a:off x="2318415" y="3648021"/>
            <a:ext cx="3235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618552-2633-4D91-989B-C24549780958}"/>
              </a:ext>
            </a:extLst>
          </p:cNvPr>
          <p:cNvSpPr txBox="1"/>
          <p:nvPr/>
        </p:nvSpPr>
        <p:spPr>
          <a:xfrm>
            <a:off x="2577916" y="3648021"/>
            <a:ext cx="3235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D48C2-684E-4BAF-A916-5C893FF74B80}"/>
              </a:ext>
            </a:extLst>
          </p:cNvPr>
          <p:cNvSpPr txBox="1"/>
          <p:nvPr/>
        </p:nvSpPr>
        <p:spPr>
          <a:xfrm>
            <a:off x="2837417" y="3648021"/>
            <a:ext cx="3235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181C2C-1171-4B2D-BC57-2792D94DA9FE}"/>
              </a:ext>
            </a:extLst>
          </p:cNvPr>
          <p:cNvSpPr txBox="1"/>
          <p:nvPr/>
        </p:nvSpPr>
        <p:spPr>
          <a:xfrm>
            <a:off x="3096917" y="3648021"/>
            <a:ext cx="3235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C8F6F-EA50-4F6F-9440-C370FD4254D4}"/>
              </a:ext>
            </a:extLst>
          </p:cNvPr>
          <p:cNvSpPr txBox="1"/>
          <p:nvPr/>
        </p:nvSpPr>
        <p:spPr>
          <a:xfrm>
            <a:off x="3350792" y="3648021"/>
            <a:ext cx="3654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3F7C9-083E-49D2-962C-66DCF97C578C}"/>
              </a:ext>
            </a:extLst>
          </p:cNvPr>
          <p:cNvSpPr txBox="1"/>
          <p:nvPr/>
        </p:nvSpPr>
        <p:spPr>
          <a:xfrm>
            <a:off x="3646486" y="3648021"/>
            <a:ext cx="3654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AA8211-88F8-44C6-A62A-66821348C1DE}"/>
              </a:ext>
            </a:extLst>
          </p:cNvPr>
          <p:cNvSpPr txBox="1"/>
          <p:nvPr/>
        </p:nvSpPr>
        <p:spPr>
          <a:xfrm>
            <a:off x="3934134" y="3648021"/>
            <a:ext cx="3654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</a:t>
            </a:r>
          </a:p>
        </p:txBody>
      </p:sp>
      <p:grpSp>
        <p:nvGrpSpPr>
          <p:cNvPr id="49" name="그룹 1015">
            <a:extLst>
              <a:ext uri="{FF2B5EF4-FFF2-40B4-BE49-F238E27FC236}">
                <a16:creationId xmlns:a16="http://schemas.microsoft.com/office/drawing/2014/main" id="{5FF2BDD1-59A6-45CE-801A-F9E8FB097BCC}"/>
              </a:ext>
            </a:extLst>
          </p:cNvPr>
          <p:cNvGrpSpPr/>
          <p:nvPr/>
        </p:nvGrpSpPr>
        <p:grpSpPr>
          <a:xfrm>
            <a:off x="2943567" y="2171228"/>
            <a:ext cx="216436" cy="1425729"/>
            <a:chOff x="8939377" y="4570634"/>
            <a:chExt cx="518164" cy="3342836"/>
          </a:xfrm>
        </p:grpSpPr>
        <p:pic>
          <p:nvPicPr>
            <p:cNvPr id="58" name="Object 52">
              <a:extLst>
                <a:ext uri="{FF2B5EF4-FFF2-40B4-BE49-F238E27FC236}">
                  <a16:creationId xmlns:a16="http://schemas.microsoft.com/office/drawing/2014/main" id="{3201A47E-07AF-4286-9413-0BC381A8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-10800000">
              <a:off x="8939377" y="4570634"/>
              <a:ext cx="518164" cy="3342836"/>
            </a:xfrm>
            <a:prstGeom prst="rect">
              <a:avLst/>
            </a:prstGeom>
          </p:spPr>
        </p:pic>
      </p:grpSp>
      <p:grpSp>
        <p:nvGrpSpPr>
          <p:cNvPr id="50" name="그룹 1015">
            <a:extLst>
              <a:ext uri="{FF2B5EF4-FFF2-40B4-BE49-F238E27FC236}">
                <a16:creationId xmlns:a16="http://schemas.microsoft.com/office/drawing/2014/main" id="{CD3C9592-7CAE-434C-BF82-09607FCC8C3D}"/>
              </a:ext>
            </a:extLst>
          </p:cNvPr>
          <p:cNvGrpSpPr/>
          <p:nvPr/>
        </p:nvGrpSpPr>
        <p:grpSpPr>
          <a:xfrm>
            <a:off x="3205119" y="2295676"/>
            <a:ext cx="216436" cy="1301280"/>
            <a:chOff x="8939377" y="4570634"/>
            <a:chExt cx="518164" cy="3342836"/>
          </a:xfrm>
        </p:grpSpPr>
        <p:pic>
          <p:nvPicPr>
            <p:cNvPr id="57" name="Object 52">
              <a:extLst>
                <a:ext uri="{FF2B5EF4-FFF2-40B4-BE49-F238E27FC236}">
                  <a16:creationId xmlns:a16="http://schemas.microsoft.com/office/drawing/2014/main" id="{6C7F0BD8-DFEB-4030-BE50-EDBC171D0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-10800000">
              <a:off x="8939377" y="4570634"/>
              <a:ext cx="518164" cy="3342836"/>
            </a:xfrm>
            <a:prstGeom prst="rect">
              <a:avLst/>
            </a:prstGeom>
          </p:spPr>
        </p:pic>
      </p:grpSp>
      <p:grpSp>
        <p:nvGrpSpPr>
          <p:cNvPr id="51" name="그룹 1015">
            <a:extLst>
              <a:ext uri="{FF2B5EF4-FFF2-40B4-BE49-F238E27FC236}">
                <a16:creationId xmlns:a16="http://schemas.microsoft.com/office/drawing/2014/main" id="{A11F2E34-EB9D-4E86-B3D2-A5B16437B2FB}"/>
              </a:ext>
            </a:extLst>
          </p:cNvPr>
          <p:cNvGrpSpPr/>
          <p:nvPr/>
        </p:nvGrpSpPr>
        <p:grpSpPr>
          <a:xfrm>
            <a:off x="3466672" y="2210147"/>
            <a:ext cx="216436" cy="1386809"/>
            <a:chOff x="8939377" y="4570634"/>
            <a:chExt cx="518164" cy="3342836"/>
          </a:xfrm>
        </p:grpSpPr>
        <p:pic>
          <p:nvPicPr>
            <p:cNvPr id="56" name="Object 52">
              <a:extLst>
                <a:ext uri="{FF2B5EF4-FFF2-40B4-BE49-F238E27FC236}">
                  <a16:creationId xmlns:a16="http://schemas.microsoft.com/office/drawing/2014/main" id="{4E034715-9193-41C4-B5E0-15D2D9C9A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-10800000">
              <a:off x="8939377" y="4570634"/>
              <a:ext cx="518164" cy="3342836"/>
            </a:xfrm>
            <a:prstGeom prst="rect">
              <a:avLst/>
            </a:prstGeom>
          </p:spPr>
        </p:pic>
      </p:grpSp>
      <p:grpSp>
        <p:nvGrpSpPr>
          <p:cNvPr id="52" name="그룹 1016">
            <a:extLst>
              <a:ext uri="{FF2B5EF4-FFF2-40B4-BE49-F238E27FC236}">
                <a16:creationId xmlns:a16="http://schemas.microsoft.com/office/drawing/2014/main" id="{23ABFDA8-2704-4F2D-9D7B-B9A6DE45F1E9}"/>
              </a:ext>
            </a:extLst>
          </p:cNvPr>
          <p:cNvGrpSpPr/>
          <p:nvPr/>
        </p:nvGrpSpPr>
        <p:grpSpPr>
          <a:xfrm>
            <a:off x="3728224" y="2433179"/>
            <a:ext cx="216436" cy="1163777"/>
            <a:chOff x="8272128" y="4767729"/>
            <a:chExt cx="518164" cy="3137418"/>
          </a:xfrm>
        </p:grpSpPr>
        <p:pic>
          <p:nvPicPr>
            <p:cNvPr id="55" name="Object 55">
              <a:extLst>
                <a:ext uri="{FF2B5EF4-FFF2-40B4-BE49-F238E27FC236}">
                  <a16:creationId xmlns:a16="http://schemas.microsoft.com/office/drawing/2014/main" id="{894EB3F8-E5D8-46F2-A4D4-A32E2C38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272128" y="4767729"/>
              <a:ext cx="518164" cy="3137418"/>
            </a:xfrm>
            <a:prstGeom prst="rect">
              <a:avLst/>
            </a:prstGeom>
          </p:spPr>
        </p:pic>
      </p:grpSp>
      <p:grpSp>
        <p:nvGrpSpPr>
          <p:cNvPr id="53" name="그룹 1016">
            <a:extLst>
              <a:ext uri="{FF2B5EF4-FFF2-40B4-BE49-F238E27FC236}">
                <a16:creationId xmlns:a16="http://schemas.microsoft.com/office/drawing/2014/main" id="{5D71F3B7-2460-40E0-ABE2-ABEC8F878B65}"/>
              </a:ext>
            </a:extLst>
          </p:cNvPr>
          <p:cNvGrpSpPr/>
          <p:nvPr/>
        </p:nvGrpSpPr>
        <p:grpSpPr>
          <a:xfrm>
            <a:off x="3989775" y="2523836"/>
            <a:ext cx="216436" cy="1073121"/>
            <a:chOff x="8272128" y="4767729"/>
            <a:chExt cx="518164" cy="3137418"/>
          </a:xfrm>
        </p:grpSpPr>
        <p:pic>
          <p:nvPicPr>
            <p:cNvPr id="54" name="Object 55">
              <a:extLst>
                <a:ext uri="{FF2B5EF4-FFF2-40B4-BE49-F238E27FC236}">
                  <a16:creationId xmlns:a16="http://schemas.microsoft.com/office/drawing/2014/main" id="{92E489A3-F552-47B4-9DBB-26672007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272128" y="4767729"/>
              <a:ext cx="518164" cy="3137418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1F8FD5B-E1DE-4E62-A2D7-7DFFAB9BB8DF}"/>
              </a:ext>
            </a:extLst>
          </p:cNvPr>
          <p:cNvSpPr txBox="1"/>
          <p:nvPr/>
        </p:nvSpPr>
        <p:spPr>
          <a:xfrm>
            <a:off x="1440637" y="1229435"/>
            <a:ext cx="2357031" cy="43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어린이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00AEE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안전사고 발생현황 건수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F3C0B97-791C-4945-B292-E1F604604DF4}"/>
              </a:ext>
            </a:extLst>
          </p:cNvPr>
          <p:cNvSpPr/>
          <p:nvPr/>
        </p:nvSpPr>
        <p:spPr>
          <a:xfrm>
            <a:off x="1064451" y="2723472"/>
            <a:ext cx="3235085" cy="423973"/>
          </a:xfrm>
          <a:prstGeom prst="rect">
            <a:avLst/>
          </a:prstGeom>
          <a:solidFill>
            <a:srgbClr val="00AEE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</a:t>
            </a:r>
            <a:endParaRPr lang="en-US" altLang="ko-KR" sz="11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약</a:t>
            </a:r>
            <a:r>
              <a:rPr lang="en-US" altLang="ko-KR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10,000</a:t>
            </a:r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43B0366-DADE-4AC3-B107-C3F3F0F968B9}"/>
              </a:ext>
            </a:extLst>
          </p:cNvPr>
          <p:cNvSpPr txBox="1"/>
          <p:nvPr/>
        </p:nvSpPr>
        <p:spPr>
          <a:xfrm>
            <a:off x="3509315" y="1811544"/>
            <a:ext cx="767412" cy="20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2F2FCFA-45FE-40E7-8797-C5D3D99A4676}"/>
              </a:ext>
            </a:extLst>
          </p:cNvPr>
          <p:cNvSpPr txBox="1"/>
          <p:nvPr/>
        </p:nvSpPr>
        <p:spPr>
          <a:xfrm>
            <a:off x="3682778" y="1965283"/>
            <a:ext cx="756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소방청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9D7EA9-8916-435D-8EE5-1A93BC6A58B1}"/>
              </a:ext>
            </a:extLst>
          </p:cNvPr>
          <p:cNvSpPr txBox="1"/>
          <p:nvPr/>
        </p:nvSpPr>
        <p:spPr>
          <a:xfrm>
            <a:off x="3760183" y="3633396"/>
            <a:ext cx="309547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곳곳에 산재하는 무수히 많은 어린이 안전사고 및 사망 유형들 </a:t>
            </a:r>
          </a:p>
        </p:txBody>
      </p:sp>
      <p:grpSp>
        <p:nvGrpSpPr>
          <p:cNvPr id="134" name="그룹 1010">
            <a:extLst>
              <a:ext uri="{FF2B5EF4-FFF2-40B4-BE49-F238E27FC236}">
                <a16:creationId xmlns:a16="http://schemas.microsoft.com/office/drawing/2014/main" id="{0FE375C5-5B12-43E3-A255-01C4B87D1353}"/>
              </a:ext>
            </a:extLst>
          </p:cNvPr>
          <p:cNvGrpSpPr/>
          <p:nvPr/>
        </p:nvGrpSpPr>
        <p:grpSpPr>
          <a:xfrm>
            <a:off x="4909599" y="1982284"/>
            <a:ext cx="3320355" cy="1605833"/>
            <a:chOff x="7760773" y="4019046"/>
            <a:chExt cx="8824110" cy="3901959"/>
          </a:xfrm>
        </p:grpSpPr>
        <p:grpSp>
          <p:nvGrpSpPr>
            <p:cNvPr id="135" name="그룹 1011">
              <a:extLst>
                <a:ext uri="{FF2B5EF4-FFF2-40B4-BE49-F238E27FC236}">
                  <a16:creationId xmlns:a16="http://schemas.microsoft.com/office/drawing/2014/main" id="{401804CB-5DB0-4585-B5FB-BC39F6CB02C9}"/>
                </a:ext>
              </a:extLst>
            </p:cNvPr>
            <p:cNvGrpSpPr/>
            <p:nvPr/>
          </p:nvGrpSpPr>
          <p:grpSpPr>
            <a:xfrm>
              <a:off x="7760773" y="5954036"/>
              <a:ext cx="8824110" cy="31980"/>
              <a:chOff x="7760773" y="5954036"/>
              <a:chExt cx="8824110" cy="31980"/>
            </a:xfrm>
          </p:grpSpPr>
          <p:pic>
            <p:nvPicPr>
              <p:cNvPr id="140" name="Object 37">
                <a:extLst>
                  <a:ext uri="{FF2B5EF4-FFF2-40B4-BE49-F238E27FC236}">
                    <a16:creationId xmlns:a16="http://schemas.microsoft.com/office/drawing/2014/main" id="{A6DC3764-78A9-424A-BAA6-281263946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60773" y="5954036"/>
                <a:ext cx="8824110" cy="31980"/>
              </a:xfrm>
              <a:prstGeom prst="rect">
                <a:avLst/>
              </a:prstGeom>
            </p:spPr>
          </p:pic>
        </p:grpSp>
        <p:grpSp>
          <p:nvGrpSpPr>
            <p:cNvPr id="136" name="그룹 1012">
              <a:extLst>
                <a:ext uri="{FF2B5EF4-FFF2-40B4-BE49-F238E27FC236}">
                  <a16:creationId xmlns:a16="http://schemas.microsoft.com/office/drawing/2014/main" id="{FB96D147-62CB-49AE-8717-82646B0BC1D2}"/>
                </a:ext>
              </a:extLst>
            </p:cNvPr>
            <p:cNvGrpSpPr/>
            <p:nvPr/>
          </p:nvGrpSpPr>
          <p:grpSpPr>
            <a:xfrm>
              <a:off x="7760773" y="4019046"/>
              <a:ext cx="8824110" cy="31980"/>
              <a:chOff x="7760773" y="4019046"/>
              <a:chExt cx="8824110" cy="31980"/>
            </a:xfrm>
          </p:grpSpPr>
          <p:pic>
            <p:nvPicPr>
              <p:cNvPr id="139" name="Object 40">
                <a:extLst>
                  <a:ext uri="{FF2B5EF4-FFF2-40B4-BE49-F238E27FC236}">
                    <a16:creationId xmlns:a16="http://schemas.microsoft.com/office/drawing/2014/main" id="{8E542D22-D396-4B72-B693-02E765855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60773" y="4019046"/>
                <a:ext cx="8824110" cy="31980"/>
              </a:xfrm>
              <a:prstGeom prst="rect">
                <a:avLst/>
              </a:prstGeom>
            </p:spPr>
          </p:pic>
        </p:grpSp>
        <p:grpSp>
          <p:nvGrpSpPr>
            <p:cNvPr id="137" name="그룹 1013">
              <a:extLst>
                <a:ext uri="{FF2B5EF4-FFF2-40B4-BE49-F238E27FC236}">
                  <a16:creationId xmlns:a16="http://schemas.microsoft.com/office/drawing/2014/main" id="{C4A11B20-90CF-4D7E-B83E-559F989E6552}"/>
                </a:ext>
              </a:extLst>
            </p:cNvPr>
            <p:cNvGrpSpPr/>
            <p:nvPr/>
          </p:nvGrpSpPr>
          <p:grpSpPr>
            <a:xfrm>
              <a:off x="7760773" y="7889025"/>
              <a:ext cx="8824110" cy="31980"/>
              <a:chOff x="7760773" y="7889025"/>
              <a:chExt cx="8824110" cy="31980"/>
            </a:xfrm>
          </p:grpSpPr>
          <p:pic>
            <p:nvPicPr>
              <p:cNvPr id="138" name="Object 43">
                <a:extLst>
                  <a:ext uri="{FF2B5EF4-FFF2-40B4-BE49-F238E27FC236}">
                    <a16:creationId xmlns:a16="http://schemas.microsoft.com/office/drawing/2014/main" id="{1F1BB914-2621-4E16-872D-F8760E2CA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60773" y="7889025"/>
                <a:ext cx="8824110" cy="31980"/>
              </a:xfrm>
              <a:prstGeom prst="rect">
                <a:avLst/>
              </a:prstGeom>
            </p:spPr>
          </p:pic>
        </p:grp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7081570F-584D-478F-A61A-07AC396340AD}"/>
              </a:ext>
            </a:extLst>
          </p:cNvPr>
          <p:cNvSpPr txBox="1"/>
          <p:nvPr/>
        </p:nvSpPr>
        <p:spPr>
          <a:xfrm>
            <a:off x="5443216" y="2065682"/>
            <a:ext cx="2322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교통사고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D434C98-D35A-48B3-9478-2F6E6940F2BF}"/>
              </a:ext>
            </a:extLst>
          </p:cNvPr>
          <p:cNvSpPr txBox="1"/>
          <p:nvPr/>
        </p:nvSpPr>
        <p:spPr>
          <a:xfrm>
            <a:off x="4786545" y="3165708"/>
            <a:ext cx="2322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익사</a:t>
            </a: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69D7F73-34DA-455F-8769-AC408C92003A}"/>
              </a:ext>
            </a:extLst>
          </p:cNvPr>
          <p:cNvSpPr/>
          <p:nvPr/>
        </p:nvSpPr>
        <p:spPr>
          <a:xfrm>
            <a:off x="5745254" y="2897976"/>
            <a:ext cx="618111" cy="618111"/>
          </a:xfrm>
          <a:prstGeom prst="ellipse">
            <a:avLst/>
          </a:prstGeom>
          <a:solidFill>
            <a:srgbClr val="00AEE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익사</a:t>
            </a: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98E8208-0F41-498C-943E-4A18BCFBDF3C}"/>
              </a:ext>
            </a:extLst>
          </p:cNvPr>
          <p:cNvSpPr/>
          <p:nvPr/>
        </p:nvSpPr>
        <p:spPr>
          <a:xfrm>
            <a:off x="5071777" y="1960836"/>
            <a:ext cx="961819" cy="961819"/>
          </a:xfrm>
          <a:prstGeom prst="ellipse">
            <a:avLst/>
          </a:prstGeom>
          <a:solidFill>
            <a:srgbClr val="F04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교통사고</a:t>
            </a: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D9DE99AC-B5B9-44F7-83E7-64BB65873CD5}"/>
              </a:ext>
            </a:extLst>
          </p:cNvPr>
          <p:cNvSpPr/>
          <p:nvPr/>
        </p:nvSpPr>
        <p:spPr>
          <a:xfrm>
            <a:off x="6106808" y="2382544"/>
            <a:ext cx="776633" cy="776633"/>
          </a:xfrm>
          <a:prstGeom prst="ellipse">
            <a:avLst/>
          </a:prstGeom>
          <a:solidFill>
            <a:schemeClr val="bg2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추락</a:t>
            </a: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3F57146-228E-4EE9-AA6B-E0B2673B44EA}"/>
              </a:ext>
            </a:extLst>
          </p:cNvPr>
          <p:cNvSpPr/>
          <p:nvPr/>
        </p:nvSpPr>
        <p:spPr>
          <a:xfrm>
            <a:off x="6891465" y="2951729"/>
            <a:ext cx="675548" cy="675548"/>
          </a:xfrm>
          <a:prstGeom prst="ellipse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화재</a:t>
            </a: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803098BF-7A48-4245-90D4-16A958856554}"/>
              </a:ext>
            </a:extLst>
          </p:cNvPr>
          <p:cNvSpPr/>
          <p:nvPr/>
        </p:nvSpPr>
        <p:spPr>
          <a:xfrm>
            <a:off x="7559073" y="2547331"/>
            <a:ext cx="690609" cy="690609"/>
          </a:xfrm>
          <a:prstGeom prst="ellipse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중독</a:t>
            </a: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2B6128B-D8FD-47AF-AFB1-4ACFD88A6C48}"/>
              </a:ext>
            </a:extLst>
          </p:cNvPr>
          <p:cNvSpPr/>
          <p:nvPr/>
        </p:nvSpPr>
        <p:spPr>
          <a:xfrm>
            <a:off x="6817923" y="1814096"/>
            <a:ext cx="927541" cy="927541"/>
          </a:xfrm>
          <a:prstGeom prst="ellipse">
            <a:avLst/>
          </a:prstGeom>
          <a:solidFill>
            <a:srgbClr val="0070C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기타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7B30C4D-33DC-4C9C-8519-DB6191C5A6E6}"/>
              </a:ext>
            </a:extLst>
          </p:cNvPr>
          <p:cNvSpPr txBox="1"/>
          <p:nvPr/>
        </p:nvSpPr>
        <p:spPr>
          <a:xfrm>
            <a:off x="5510635" y="1223646"/>
            <a:ext cx="232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어린이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안전사고 및 사망 유형들</a:t>
            </a: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918C1622-ACEF-40A0-B2AB-50C53267E569}"/>
              </a:ext>
            </a:extLst>
          </p:cNvPr>
          <p:cNvSpPr/>
          <p:nvPr/>
        </p:nvSpPr>
        <p:spPr>
          <a:xfrm>
            <a:off x="4890794" y="2929427"/>
            <a:ext cx="613634" cy="613634"/>
          </a:xfrm>
          <a:prstGeom prst="ellipse">
            <a:avLst/>
          </a:prstGeom>
          <a:solidFill>
            <a:schemeClr val="accent6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납치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ACD21D9-A953-49B4-B218-502EDCDF1E6B}"/>
              </a:ext>
            </a:extLst>
          </p:cNvPr>
          <p:cNvSpPr txBox="1"/>
          <p:nvPr/>
        </p:nvSpPr>
        <p:spPr>
          <a:xfrm>
            <a:off x="7454888" y="3632632"/>
            <a:ext cx="756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통계청</a:t>
            </a:r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E382429C-241E-4ABC-BE6C-0B8E8C77B0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6010" r="48341" b="40776"/>
          <a:stretch/>
        </p:blipFill>
        <p:spPr>
          <a:xfrm>
            <a:off x="2304335" y="4690805"/>
            <a:ext cx="2313503" cy="1854672"/>
          </a:xfrm>
          <a:prstGeom prst="rect">
            <a:avLst/>
          </a:prstGeom>
        </p:spPr>
      </p:pic>
      <p:pic>
        <p:nvPicPr>
          <p:cNvPr id="6" name="그림 5" descr="벡터그래픽이(가) 표시된 사진&#10;&#10;자동 생성된 설명">
            <a:extLst>
              <a:ext uri="{FF2B5EF4-FFF2-40B4-BE49-F238E27FC236}">
                <a16:creationId xmlns:a16="http://schemas.microsoft.com/office/drawing/2014/main" id="{83CB13D0-0439-4992-97A3-72E17E9627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" r="-1" b="50006"/>
          <a:stretch/>
        </p:blipFill>
        <p:spPr>
          <a:xfrm flipH="1">
            <a:off x="4159844" y="4614926"/>
            <a:ext cx="1970456" cy="1930552"/>
          </a:xfrm>
          <a:prstGeom prst="rect">
            <a:avLst/>
          </a:prstGeom>
        </p:spPr>
      </p:pic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11DB9E9E-FB58-40DF-8F28-FD584E2CCBC0}"/>
              </a:ext>
            </a:extLst>
          </p:cNvPr>
          <p:cNvSpPr/>
          <p:nvPr/>
        </p:nvSpPr>
        <p:spPr>
          <a:xfrm>
            <a:off x="835446" y="5841907"/>
            <a:ext cx="7281129" cy="393696"/>
          </a:xfrm>
          <a:prstGeom prst="roundRect">
            <a:avLst>
              <a:gd name="adj" fmla="val 50000"/>
            </a:avLst>
          </a:prstGeom>
          <a:solidFill>
            <a:srgbClr val="04294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수많은 사고 유형과 안전사고 발생건수로 인해 아이가 성장하면서 보호자의 걱정도 함께 늘어남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A485DD-460D-407F-B4AE-C9E00ED28AA2}"/>
              </a:ext>
            </a:extLst>
          </p:cNvPr>
          <p:cNvSpPr txBox="1"/>
          <p:nvPr/>
        </p:nvSpPr>
        <p:spPr>
          <a:xfrm>
            <a:off x="4597441" y="453227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강아지 귀엽다고 만지면 안되는데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..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625348-8E22-4DF3-A0C0-2D4C9342D875}"/>
              </a:ext>
            </a:extLst>
          </p:cNvPr>
          <p:cNvSpPr txBox="1"/>
          <p:nvPr/>
        </p:nvSpPr>
        <p:spPr>
          <a:xfrm>
            <a:off x="45838" y="446278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낯선 사람이 맛있는거 준다고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쫓아가면 안될 텐데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..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77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0" grpId="0" animBg="1"/>
      <p:bldP spid="86" grpId="0"/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Object 2">
            <a:extLst>
              <a:ext uri="{FF2B5EF4-FFF2-40B4-BE49-F238E27FC236}">
                <a16:creationId xmlns:a16="http://schemas.microsoft.com/office/drawing/2014/main" id="{E8FAFA66-E08F-451F-9F00-1A2B30D967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13558" y="3315355"/>
            <a:ext cx="3236428" cy="1400895"/>
          </a:xfrm>
          <a:prstGeom prst="rect">
            <a:avLst/>
          </a:prstGeom>
          <a:noFill/>
          <a:effectLst>
            <a:reflection blurRad="76200" stA="52000" endA="300" endPos="24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27D9C-A487-48CE-AB14-DB53B1B2B641}"/>
              </a:ext>
            </a:extLst>
          </p:cNvPr>
          <p:cNvSpPr txBox="1"/>
          <p:nvPr/>
        </p:nvSpPr>
        <p:spPr>
          <a:xfrm>
            <a:off x="177745" y="179657"/>
            <a:ext cx="250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상황분석 및 기획의도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2C52EE4-95DF-40A5-A189-A647B98F30C5}"/>
              </a:ext>
            </a:extLst>
          </p:cNvPr>
          <p:cNvSpPr txBox="1"/>
          <p:nvPr/>
        </p:nvSpPr>
        <p:spPr>
          <a:xfrm>
            <a:off x="6832887" y="1737468"/>
            <a:ext cx="2322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추락</a:t>
            </a:r>
          </a:p>
        </p:txBody>
      </p:sp>
      <p:grpSp>
        <p:nvGrpSpPr>
          <p:cNvPr id="172" name="그룹 1052">
            <a:extLst>
              <a:ext uri="{FF2B5EF4-FFF2-40B4-BE49-F238E27FC236}">
                <a16:creationId xmlns:a16="http://schemas.microsoft.com/office/drawing/2014/main" id="{CF59D819-E2CF-47BE-B3F7-281592624EC4}"/>
              </a:ext>
            </a:extLst>
          </p:cNvPr>
          <p:cNvGrpSpPr/>
          <p:nvPr/>
        </p:nvGrpSpPr>
        <p:grpSpPr>
          <a:xfrm>
            <a:off x="4572000" y="1923921"/>
            <a:ext cx="369911" cy="1190476"/>
            <a:chOff x="784447" y="2873515"/>
            <a:chExt cx="739822" cy="2380952"/>
          </a:xfrm>
        </p:grpSpPr>
        <p:pic>
          <p:nvPicPr>
            <p:cNvPr id="173" name="Object 189">
              <a:extLst>
                <a:ext uri="{FF2B5EF4-FFF2-40B4-BE49-F238E27FC236}">
                  <a16:creationId xmlns:a16="http://schemas.microsoft.com/office/drawing/2014/main" id="{E3751B95-1122-4860-B03F-3DEA6DA3C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447" y="2873515"/>
              <a:ext cx="739822" cy="2380952"/>
            </a:xfrm>
            <a:prstGeom prst="rect">
              <a:avLst/>
            </a:prstGeom>
          </p:spPr>
        </p:pic>
      </p:grpSp>
      <p:grpSp>
        <p:nvGrpSpPr>
          <p:cNvPr id="174" name="그룹 1053">
            <a:extLst>
              <a:ext uri="{FF2B5EF4-FFF2-40B4-BE49-F238E27FC236}">
                <a16:creationId xmlns:a16="http://schemas.microsoft.com/office/drawing/2014/main" id="{AC7C1865-5906-4106-A5BE-E917337FB1BC}"/>
              </a:ext>
            </a:extLst>
          </p:cNvPr>
          <p:cNvGrpSpPr/>
          <p:nvPr/>
        </p:nvGrpSpPr>
        <p:grpSpPr>
          <a:xfrm>
            <a:off x="7462101" y="1923921"/>
            <a:ext cx="371429" cy="1190355"/>
            <a:chOff x="4846337" y="2873515"/>
            <a:chExt cx="742857" cy="2380710"/>
          </a:xfrm>
        </p:grpSpPr>
        <p:pic>
          <p:nvPicPr>
            <p:cNvPr id="175" name="Object 192">
              <a:extLst>
                <a:ext uri="{FF2B5EF4-FFF2-40B4-BE49-F238E27FC236}">
                  <a16:creationId xmlns:a16="http://schemas.microsoft.com/office/drawing/2014/main" id="{9974538A-FE47-4F3B-90CC-3DBD85CD3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6337" y="2873515"/>
              <a:ext cx="742857" cy="2380710"/>
            </a:xfrm>
            <a:prstGeom prst="rect">
              <a:avLst/>
            </a:prstGeom>
          </p:spPr>
        </p:pic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9379755A-5316-4712-B4C1-EE9265AD4417}"/>
              </a:ext>
            </a:extLst>
          </p:cNvPr>
          <p:cNvSpPr txBox="1"/>
          <p:nvPr/>
        </p:nvSpPr>
        <p:spPr>
          <a:xfrm>
            <a:off x="5111127" y="2934922"/>
            <a:ext cx="2357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학생 인터뷰 中</a:t>
            </a:r>
            <a:endParaRPr lang="ko-KR" altLang="en-US" sz="1200" dirty="0">
              <a:solidFill>
                <a:srgbClr val="00AEE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87" name="그림 186" descr="벡터그래픽이(가) 표시된 사진&#10;&#10;자동 생성된 설명">
            <a:extLst>
              <a:ext uri="{FF2B5EF4-FFF2-40B4-BE49-F238E27FC236}">
                <a16:creationId xmlns:a16="http://schemas.microsoft.com/office/drawing/2014/main" id="{13E39DFB-211D-4648-81E6-F8962FB3BF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5" t="38835" r="13259" b="39119"/>
          <a:stretch/>
        </p:blipFill>
        <p:spPr>
          <a:xfrm rot="21124498" flipH="1">
            <a:off x="4821165" y="2060117"/>
            <a:ext cx="864428" cy="864428"/>
          </a:xfrm>
          <a:prstGeom prst="ellipse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D96FE03E-D4D4-4412-932D-72D1D7D6ADC2}"/>
              </a:ext>
            </a:extLst>
          </p:cNvPr>
          <p:cNvSpPr txBox="1"/>
          <p:nvPr/>
        </p:nvSpPr>
        <p:spPr>
          <a:xfrm>
            <a:off x="5294749" y="2199944"/>
            <a:ext cx="2608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학교에서는 안전교육 같은 거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별로 안 배운 것 같아요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”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04B936B-2C39-42AA-862E-2A7E702F7193}"/>
              </a:ext>
            </a:extLst>
          </p:cNvPr>
          <p:cNvSpPr txBox="1"/>
          <p:nvPr/>
        </p:nvSpPr>
        <p:spPr>
          <a:xfrm>
            <a:off x="4789148" y="3527007"/>
            <a:ext cx="2791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교육이 이루어지더라도 대부분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F04E2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일방적인 강의 형태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진행되며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사고 상황이 발생했을 때 신속하고 정확한 </a:t>
            </a:r>
            <a:r>
              <a:rPr lang="ko-KR" altLang="en-US" sz="1200" dirty="0">
                <a:solidFill>
                  <a:srgbClr val="F04E2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대응 행동</a:t>
            </a:r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하도록 하는 교육이 필요</a:t>
            </a:r>
          </a:p>
        </p:txBody>
      </p:sp>
      <p:pic>
        <p:nvPicPr>
          <p:cNvPr id="192" name="그림 191">
            <a:extLst>
              <a:ext uri="{FF2B5EF4-FFF2-40B4-BE49-F238E27FC236}">
                <a16:creationId xmlns:a16="http://schemas.microsoft.com/office/drawing/2014/main" id="{D411616E-BD3F-467D-931A-4375F8B32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339" y="1868273"/>
            <a:ext cx="2608079" cy="2769150"/>
          </a:xfrm>
          <a:prstGeom prst="rect">
            <a:avLst/>
          </a:prstGeom>
          <a:effectLst>
            <a:reflection blurRad="101600" stA="40000" endPos="17000" dir="5400000" sy="-100000" algn="bl" rotWithShape="0"/>
          </a:effectLst>
        </p:spPr>
      </p:pic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A7D224EB-A435-4702-A67C-3925D32F829A}"/>
              </a:ext>
            </a:extLst>
          </p:cNvPr>
          <p:cNvSpPr/>
          <p:nvPr/>
        </p:nvSpPr>
        <p:spPr>
          <a:xfrm>
            <a:off x="835446" y="5841907"/>
            <a:ext cx="7281129" cy="393696"/>
          </a:xfrm>
          <a:prstGeom prst="roundRect">
            <a:avLst>
              <a:gd name="adj" fmla="val 50000"/>
            </a:avLst>
          </a:prstGeom>
          <a:solidFill>
            <a:srgbClr val="04294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안전불감증이 만연한 대한민국에서 안전교육은 대부분 강의 형태로 진행되며 상황 대응교육이 부족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CB492D0-B155-44BC-955B-D8C15C9C72BD}"/>
              </a:ext>
            </a:extLst>
          </p:cNvPr>
          <p:cNvSpPr txBox="1"/>
          <p:nvPr/>
        </p:nvSpPr>
        <p:spPr>
          <a:xfrm>
            <a:off x="5101465" y="1229435"/>
            <a:ext cx="235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00AEE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안전 교육 현황 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4563F92-A34F-44AE-8367-98CA12B312E8}"/>
              </a:ext>
            </a:extLst>
          </p:cNvPr>
          <p:cNvSpPr txBox="1"/>
          <p:nvPr/>
        </p:nvSpPr>
        <p:spPr>
          <a:xfrm>
            <a:off x="1481450" y="1223646"/>
            <a:ext cx="232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대한민국은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안전한가</a:t>
            </a:r>
          </a:p>
        </p:txBody>
      </p:sp>
    </p:spTree>
    <p:extLst>
      <p:ext uri="{BB962C8B-B14F-4D97-AF65-F5344CB8AC3E}">
        <p14:creationId xmlns:p14="http://schemas.microsoft.com/office/powerpoint/2010/main" val="174722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27D9C-A487-48CE-AB14-DB53B1B2B641}"/>
              </a:ext>
            </a:extLst>
          </p:cNvPr>
          <p:cNvSpPr txBox="1"/>
          <p:nvPr/>
        </p:nvSpPr>
        <p:spPr>
          <a:xfrm>
            <a:off x="177745" y="179657"/>
            <a:ext cx="250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상황분석 및 기획의도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A7D224EB-A435-4702-A67C-3925D32F829A}"/>
              </a:ext>
            </a:extLst>
          </p:cNvPr>
          <p:cNvSpPr/>
          <p:nvPr/>
        </p:nvSpPr>
        <p:spPr>
          <a:xfrm>
            <a:off x="835446" y="5841907"/>
            <a:ext cx="7281129" cy="393696"/>
          </a:xfrm>
          <a:prstGeom prst="roundRect">
            <a:avLst>
              <a:gd name="adj" fmla="val 50000"/>
            </a:avLst>
          </a:prstGeom>
          <a:solidFill>
            <a:srgbClr val="04294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19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로 인해 교육환경은 급변하였고 안전교육의 기회 또한 부족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2DBB5491-0CC7-4912-B06A-3C8814DD816D}"/>
              </a:ext>
            </a:extLst>
          </p:cNvPr>
          <p:cNvSpPr/>
          <p:nvPr/>
        </p:nvSpPr>
        <p:spPr>
          <a:xfrm rot="10800000">
            <a:off x="2292787" y="948267"/>
            <a:ext cx="2208277" cy="2121918"/>
          </a:xfrm>
          <a:prstGeom prst="verticalScroll">
            <a:avLst>
              <a:gd name="adj" fmla="val 6884"/>
            </a:avLst>
          </a:prstGeom>
          <a:solidFill>
            <a:srgbClr val="FFFFFF"/>
          </a:solidFill>
          <a:ln w="635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Medium" panose="000006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7A77E5-E5E7-4E94-857E-499A06B05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77" t="26509" r="53660" b="4979"/>
          <a:stretch/>
        </p:blipFill>
        <p:spPr>
          <a:xfrm>
            <a:off x="2523069" y="995853"/>
            <a:ext cx="1744129" cy="18245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26EE3B8-A5C6-4606-8759-636A9D4A9872}"/>
              </a:ext>
            </a:extLst>
          </p:cNvPr>
          <p:cNvSpPr txBox="1"/>
          <p:nvPr/>
        </p:nvSpPr>
        <p:spPr>
          <a:xfrm>
            <a:off x="4746882" y="2244680"/>
            <a:ext cx="23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D0D0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소방서 교육담당자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2FD3F7-11FA-4D27-8BBC-6356CE165C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24" y="1136424"/>
            <a:ext cx="1005529" cy="10055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6061553-DFB3-4363-B008-8292F746E9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853" y="1292155"/>
            <a:ext cx="451064" cy="451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3A408-F57C-4133-A205-FC98DFAB1500}"/>
              </a:ext>
            </a:extLst>
          </p:cNvPr>
          <p:cNvSpPr txBox="1"/>
          <p:nvPr/>
        </p:nvSpPr>
        <p:spPr>
          <a:xfrm>
            <a:off x="4394167" y="1510526"/>
            <a:ext cx="2999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“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요즘 아이들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지속적인 코로나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19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로 안전교육의 기회가 부족하다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”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CD73F38-F4CB-4238-BD87-257C787DC3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95" y="3805296"/>
            <a:ext cx="1022043" cy="102204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ABEE160-82F5-4B18-ABBE-F20873886437}"/>
              </a:ext>
            </a:extLst>
          </p:cNvPr>
          <p:cNvSpPr txBox="1"/>
          <p:nvPr/>
        </p:nvSpPr>
        <p:spPr>
          <a:xfrm>
            <a:off x="1706348" y="4907147"/>
            <a:ext cx="235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농촌</a:t>
            </a:r>
            <a:r>
              <a:rPr lang="en-US" altLang="ko-KR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읍</a:t>
            </a:r>
            <a:r>
              <a:rPr lang="en-US" altLang="ko-KR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면 지역은 </a:t>
            </a:r>
            <a:endParaRPr lang="en-US" altLang="ko-KR" sz="1200" dirty="0">
              <a:solidFill>
                <a:srgbClr val="0429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더욱 안전교육의 기회가 적음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36AE9C-04D5-4A47-9801-787769BDDB12}"/>
              </a:ext>
            </a:extLst>
          </p:cNvPr>
          <p:cNvSpPr txBox="1"/>
          <p:nvPr/>
        </p:nvSpPr>
        <p:spPr>
          <a:xfrm>
            <a:off x="4472748" y="4907147"/>
            <a:ext cx="315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집에서 보내는 시간     홈스쿨링 열기 </a:t>
            </a:r>
            <a:endParaRPr lang="en-US" altLang="ko-KR" sz="1200" dirty="0">
              <a:solidFill>
                <a:srgbClr val="0429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재미와 교육을 잡는</a:t>
            </a:r>
            <a:r>
              <a:rPr lang="en-US" altLang="ko-KR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rgbClr val="0429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필요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2CD069E-BB0A-4C90-A6BC-067343ED6E0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404" y="3885136"/>
            <a:ext cx="743714" cy="7437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4E59A7-C71A-4F5F-83C8-209DA60354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4" t="18862" r="50797" b="54609"/>
          <a:stretch/>
        </p:blipFill>
        <p:spPr>
          <a:xfrm rot="9900000">
            <a:off x="6944269" y="4760681"/>
            <a:ext cx="779861" cy="754595"/>
          </a:xfrm>
          <a:prstGeom prst="rect">
            <a:avLst/>
          </a:prstGeom>
        </p:spPr>
      </p:pic>
      <p:sp>
        <p:nvSpPr>
          <p:cNvPr id="16" name="타원 78">
            <a:extLst>
              <a:ext uri="{FF2B5EF4-FFF2-40B4-BE49-F238E27FC236}">
                <a16:creationId xmlns:a16="http://schemas.microsoft.com/office/drawing/2014/main" id="{7B600A1D-A91A-432F-A6FD-8FD8AB6623F4}"/>
              </a:ext>
            </a:extLst>
          </p:cNvPr>
          <p:cNvSpPr/>
          <p:nvPr/>
        </p:nvSpPr>
        <p:spPr>
          <a:xfrm>
            <a:off x="1329792" y="3381562"/>
            <a:ext cx="6484416" cy="2266758"/>
          </a:xfrm>
          <a:prstGeom prst="rect">
            <a:avLst/>
          </a:prstGeom>
          <a:noFill/>
          <a:ln w="76200"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53274CC-90E0-4F4A-A5E8-EE7A1B93FA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4" t="18862" r="50797" b="54609"/>
          <a:stretch/>
        </p:blipFill>
        <p:spPr>
          <a:xfrm rot="9900000">
            <a:off x="5918001" y="4760680"/>
            <a:ext cx="779861" cy="7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3BCAFB9-C981-43D8-9E31-5F40E9E59C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865" y="2222238"/>
            <a:ext cx="948857" cy="9488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27D9C-A487-48CE-AB14-DB53B1B2B641}"/>
              </a:ext>
            </a:extLst>
          </p:cNvPr>
          <p:cNvSpPr txBox="1"/>
          <p:nvPr/>
        </p:nvSpPr>
        <p:spPr>
          <a:xfrm>
            <a:off x="177745" y="179657"/>
            <a:ext cx="250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상황분석 및 기획의도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A7D224EB-A435-4702-A67C-3925D32F829A}"/>
              </a:ext>
            </a:extLst>
          </p:cNvPr>
          <p:cNvSpPr/>
          <p:nvPr/>
        </p:nvSpPr>
        <p:spPr>
          <a:xfrm>
            <a:off x="829096" y="5841907"/>
            <a:ext cx="7281129" cy="393696"/>
          </a:xfrm>
          <a:prstGeom prst="roundRect">
            <a:avLst>
              <a:gd name="adj" fmla="val 50000"/>
            </a:avLst>
          </a:prstGeom>
          <a:solidFill>
            <a:srgbClr val="04294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높은 학습효과를 위해  듣기와 말하기를 중심으로 한 안전교육 서비스 필요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58CF51-36D7-493A-AF49-D6559D7F9DE2}"/>
              </a:ext>
            </a:extLst>
          </p:cNvPr>
          <p:cNvSpPr txBox="1"/>
          <p:nvPr/>
        </p:nvSpPr>
        <p:spPr>
          <a:xfrm>
            <a:off x="2415582" y="4326746"/>
            <a:ext cx="2721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말하기와 듣기가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 뒤 기억의 양 중 약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70%</a:t>
            </a: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학습효과를 높이기 위해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듣기와 말하기 중심의 교육필요 </a:t>
            </a:r>
            <a:endParaRPr lang="ko-KR" altLang="en-US" sz="1200" dirty="0">
              <a:solidFill>
                <a:srgbClr val="0429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EC1696-F836-410C-82E4-DAF9FC74F2CC}"/>
              </a:ext>
            </a:extLst>
          </p:cNvPr>
          <p:cNvSpPr txBox="1"/>
          <p:nvPr/>
        </p:nvSpPr>
        <p:spPr>
          <a:xfrm>
            <a:off x="1234613" y="1145794"/>
            <a:ext cx="27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에드거데일의 학습 원추 이론에 따른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>
                <a:solidFill>
                  <a:srgbClr val="00AEE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dirty="0">
                <a:solidFill>
                  <a:srgbClr val="00AEE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200" dirty="0">
                <a:solidFill>
                  <a:srgbClr val="00AEE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 뒤 기억의 양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9E1E523-F80D-44E3-BB5E-2F30947C0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97" y="1909563"/>
            <a:ext cx="195645" cy="19564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81F19600-14D3-4287-9181-A1A4AE585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97" y="2259962"/>
            <a:ext cx="195645" cy="19564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17BA52-D889-4999-85CF-61C39AAA576C}"/>
              </a:ext>
            </a:extLst>
          </p:cNvPr>
          <p:cNvSpPr txBox="1"/>
          <p:nvPr/>
        </p:nvSpPr>
        <p:spPr>
          <a:xfrm>
            <a:off x="1146168" y="3303891"/>
            <a:ext cx="433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0%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83" name="그룹 1010">
            <a:extLst>
              <a:ext uri="{FF2B5EF4-FFF2-40B4-BE49-F238E27FC236}">
                <a16:creationId xmlns:a16="http://schemas.microsoft.com/office/drawing/2014/main" id="{6E53843C-5705-4262-B80D-2960245AE236}"/>
              </a:ext>
            </a:extLst>
          </p:cNvPr>
          <p:cNvGrpSpPr/>
          <p:nvPr/>
        </p:nvGrpSpPr>
        <p:grpSpPr>
          <a:xfrm rot="5400000">
            <a:off x="1237134" y="1822240"/>
            <a:ext cx="1621877" cy="1317332"/>
            <a:chOff x="7760773" y="4019046"/>
            <a:chExt cx="8824110" cy="3901959"/>
          </a:xfrm>
        </p:grpSpPr>
        <p:grpSp>
          <p:nvGrpSpPr>
            <p:cNvPr id="84" name="그룹 1011">
              <a:extLst>
                <a:ext uri="{FF2B5EF4-FFF2-40B4-BE49-F238E27FC236}">
                  <a16:creationId xmlns:a16="http://schemas.microsoft.com/office/drawing/2014/main" id="{D60E7E4C-0D58-494B-8778-6599AB517258}"/>
                </a:ext>
              </a:extLst>
            </p:cNvPr>
            <p:cNvGrpSpPr/>
            <p:nvPr/>
          </p:nvGrpSpPr>
          <p:grpSpPr>
            <a:xfrm>
              <a:off x="7760773" y="5954036"/>
              <a:ext cx="8824110" cy="31980"/>
              <a:chOff x="7760773" y="5954036"/>
              <a:chExt cx="8824110" cy="31980"/>
            </a:xfrm>
          </p:grpSpPr>
          <p:pic>
            <p:nvPicPr>
              <p:cNvPr id="89" name="Object 37">
                <a:extLst>
                  <a:ext uri="{FF2B5EF4-FFF2-40B4-BE49-F238E27FC236}">
                    <a16:creationId xmlns:a16="http://schemas.microsoft.com/office/drawing/2014/main" id="{68573EA9-1761-4FD5-B8D9-A818840D1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60773" y="5954036"/>
                <a:ext cx="8824110" cy="31980"/>
              </a:xfrm>
              <a:prstGeom prst="rect">
                <a:avLst/>
              </a:prstGeom>
            </p:spPr>
          </p:pic>
        </p:grpSp>
        <p:grpSp>
          <p:nvGrpSpPr>
            <p:cNvPr id="85" name="그룹 1012">
              <a:extLst>
                <a:ext uri="{FF2B5EF4-FFF2-40B4-BE49-F238E27FC236}">
                  <a16:creationId xmlns:a16="http://schemas.microsoft.com/office/drawing/2014/main" id="{D889D089-C215-4DC0-82B4-7564BCCDF1CC}"/>
                </a:ext>
              </a:extLst>
            </p:cNvPr>
            <p:cNvGrpSpPr/>
            <p:nvPr/>
          </p:nvGrpSpPr>
          <p:grpSpPr>
            <a:xfrm>
              <a:off x="7760773" y="4019046"/>
              <a:ext cx="8824110" cy="31980"/>
              <a:chOff x="7760773" y="4019046"/>
              <a:chExt cx="8824110" cy="31980"/>
            </a:xfrm>
          </p:grpSpPr>
          <p:pic>
            <p:nvPicPr>
              <p:cNvPr id="88" name="Object 40">
                <a:extLst>
                  <a:ext uri="{FF2B5EF4-FFF2-40B4-BE49-F238E27FC236}">
                    <a16:creationId xmlns:a16="http://schemas.microsoft.com/office/drawing/2014/main" id="{E2972815-9D95-4B74-BB98-B0627C347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60773" y="4019046"/>
                <a:ext cx="8824110" cy="31980"/>
              </a:xfrm>
              <a:prstGeom prst="rect">
                <a:avLst/>
              </a:prstGeom>
            </p:spPr>
          </p:pic>
        </p:grpSp>
        <p:grpSp>
          <p:nvGrpSpPr>
            <p:cNvPr id="86" name="그룹 1013">
              <a:extLst>
                <a:ext uri="{FF2B5EF4-FFF2-40B4-BE49-F238E27FC236}">
                  <a16:creationId xmlns:a16="http://schemas.microsoft.com/office/drawing/2014/main" id="{C066095D-8370-493D-BF85-9879881B4FEB}"/>
                </a:ext>
              </a:extLst>
            </p:cNvPr>
            <p:cNvGrpSpPr/>
            <p:nvPr/>
          </p:nvGrpSpPr>
          <p:grpSpPr>
            <a:xfrm>
              <a:off x="7760773" y="7889025"/>
              <a:ext cx="8824110" cy="31980"/>
              <a:chOff x="7760773" y="7889025"/>
              <a:chExt cx="8824110" cy="31980"/>
            </a:xfrm>
          </p:grpSpPr>
          <p:pic>
            <p:nvPicPr>
              <p:cNvPr id="87" name="Object 43">
                <a:extLst>
                  <a:ext uri="{FF2B5EF4-FFF2-40B4-BE49-F238E27FC236}">
                    <a16:creationId xmlns:a16="http://schemas.microsoft.com/office/drawing/2014/main" id="{927E61CE-5789-4B18-9F15-4510D2D82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60773" y="7889025"/>
                <a:ext cx="8824110" cy="31980"/>
              </a:xfrm>
              <a:prstGeom prst="rect">
                <a:avLst/>
              </a:prstGeom>
            </p:spPr>
          </p:pic>
        </p:grpSp>
      </p:grpSp>
      <p:grpSp>
        <p:nvGrpSpPr>
          <p:cNvPr id="91" name="그룹 1011">
            <a:extLst>
              <a:ext uri="{FF2B5EF4-FFF2-40B4-BE49-F238E27FC236}">
                <a16:creationId xmlns:a16="http://schemas.microsoft.com/office/drawing/2014/main" id="{F72659C6-DFAA-49EE-B5B4-C24A7459F9B1}"/>
              </a:ext>
            </a:extLst>
          </p:cNvPr>
          <p:cNvGrpSpPr/>
          <p:nvPr/>
        </p:nvGrpSpPr>
        <p:grpSpPr>
          <a:xfrm rot="5400000">
            <a:off x="3211190" y="2475506"/>
            <a:ext cx="1621876" cy="10797"/>
            <a:chOff x="7760773" y="5954036"/>
            <a:chExt cx="8824110" cy="31980"/>
          </a:xfrm>
        </p:grpSpPr>
        <p:pic>
          <p:nvPicPr>
            <p:cNvPr id="96" name="Object 37">
              <a:extLst>
                <a:ext uri="{FF2B5EF4-FFF2-40B4-BE49-F238E27FC236}">
                  <a16:creationId xmlns:a16="http://schemas.microsoft.com/office/drawing/2014/main" id="{C0057C0F-9350-4EB2-B982-EC280D9EE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0773" y="5954036"/>
              <a:ext cx="8824110" cy="31980"/>
            </a:xfrm>
            <a:prstGeom prst="rect">
              <a:avLst/>
            </a:prstGeom>
          </p:spPr>
        </p:pic>
      </p:grpSp>
      <p:grpSp>
        <p:nvGrpSpPr>
          <p:cNvPr id="93" name="그룹 1013">
            <a:extLst>
              <a:ext uri="{FF2B5EF4-FFF2-40B4-BE49-F238E27FC236}">
                <a16:creationId xmlns:a16="http://schemas.microsoft.com/office/drawing/2014/main" id="{6C18DAF8-3E9B-426C-BF81-23DE753755E3}"/>
              </a:ext>
            </a:extLst>
          </p:cNvPr>
          <p:cNvGrpSpPr/>
          <p:nvPr/>
        </p:nvGrpSpPr>
        <p:grpSpPr>
          <a:xfrm rot="5400000">
            <a:off x="2557922" y="2475506"/>
            <a:ext cx="1621876" cy="10797"/>
            <a:chOff x="7760773" y="7889025"/>
            <a:chExt cx="8824110" cy="31980"/>
          </a:xfrm>
        </p:grpSpPr>
        <p:pic>
          <p:nvPicPr>
            <p:cNvPr id="94" name="Object 43">
              <a:extLst>
                <a:ext uri="{FF2B5EF4-FFF2-40B4-BE49-F238E27FC236}">
                  <a16:creationId xmlns:a16="http://schemas.microsoft.com/office/drawing/2014/main" id="{D61A4FE3-40E8-47D4-88CD-6D363BD5D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0773" y="7889025"/>
              <a:ext cx="8824110" cy="31980"/>
            </a:xfrm>
            <a:prstGeom prst="rect">
              <a:avLst/>
            </a:prstGeom>
          </p:spPr>
        </p:pic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9EF7E0C-7B26-4AF4-9C49-31B350E67718}"/>
              </a:ext>
            </a:extLst>
          </p:cNvPr>
          <p:cNvSpPr txBox="1"/>
          <p:nvPr/>
        </p:nvSpPr>
        <p:spPr>
          <a:xfrm>
            <a:off x="1887477" y="3303891"/>
            <a:ext cx="433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20%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F4D60CF-2E72-4F18-9D42-E1689017CB19}"/>
              </a:ext>
            </a:extLst>
          </p:cNvPr>
          <p:cNvSpPr txBox="1"/>
          <p:nvPr/>
        </p:nvSpPr>
        <p:spPr>
          <a:xfrm>
            <a:off x="2488949" y="3303891"/>
            <a:ext cx="433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40%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9CF4ED4-0B87-4F9B-9C27-BD9DB69A2141}"/>
              </a:ext>
            </a:extLst>
          </p:cNvPr>
          <p:cNvSpPr txBox="1"/>
          <p:nvPr/>
        </p:nvSpPr>
        <p:spPr>
          <a:xfrm>
            <a:off x="3124423" y="3303891"/>
            <a:ext cx="433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60%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CF4533-02C1-474C-BAE6-9D7781951767}"/>
              </a:ext>
            </a:extLst>
          </p:cNvPr>
          <p:cNvSpPr txBox="1"/>
          <p:nvPr/>
        </p:nvSpPr>
        <p:spPr>
          <a:xfrm>
            <a:off x="3848510" y="3303891"/>
            <a:ext cx="4335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80%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74C548-3830-4613-839E-10EF38D8DEB5}"/>
              </a:ext>
            </a:extLst>
          </p:cNvPr>
          <p:cNvSpPr/>
          <p:nvPr/>
        </p:nvSpPr>
        <p:spPr>
          <a:xfrm>
            <a:off x="1395073" y="1934737"/>
            <a:ext cx="2292164" cy="2326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Medium" panose="00000600000000000000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1A0B1C-596D-4382-9C2D-DF3BF76C5542}"/>
              </a:ext>
            </a:extLst>
          </p:cNvPr>
          <p:cNvSpPr txBox="1"/>
          <p:nvPr/>
        </p:nvSpPr>
        <p:spPr>
          <a:xfrm>
            <a:off x="634489" y="1953630"/>
            <a:ext cx="729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말하기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1B91A1D-1E1B-4913-9EC8-A854D8F63786}"/>
              </a:ext>
            </a:extLst>
          </p:cNvPr>
          <p:cNvSpPr txBox="1"/>
          <p:nvPr/>
        </p:nvSpPr>
        <p:spPr>
          <a:xfrm>
            <a:off x="886018" y="2258952"/>
            <a:ext cx="502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듣기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CEDC4A3-E913-4D83-B2BC-30147202297A}"/>
              </a:ext>
            </a:extLst>
          </p:cNvPr>
          <p:cNvSpPr txBox="1"/>
          <p:nvPr/>
        </p:nvSpPr>
        <p:spPr>
          <a:xfrm>
            <a:off x="886018" y="2564274"/>
            <a:ext cx="502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DBA3457-6E56-49BA-A2CF-15692726AB6E}"/>
              </a:ext>
            </a:extLst>
          </p:cNvPr>
          <p:cNvSpPr txBox="1"/>
          <p:nvPr/>
        </p:nvSpPr>
        <p:spPr>
          <a:xfrm>
            <a:off x="886018" y="2869596"/>
            <a:ext cx="502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읽기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EB885DB8-1889-45A5-A96E-B695A2278E01}"/>
              </a:ext>
            </a:extLst>
          </p:cNvPr>
          <p:cNvSpPr/>
          <p:nvPr/>
        </p:nvSpPr>
        <p:spPr>
          <a:xfrm>
            <a:off x="1395073" y="2253255"/>
            <a:ext cx="686004" cy="2088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Medium" panose="00000600000000000000" pitchFamily="2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A9BA39B-6E05-4B1A-A13A-DA623734D04D}"/>
              </a:ext>
            </a:extLst>
          </p:cNvPr>
          <p:cNvSpPr/>
          <p:nvPr/>
        </p:nvSpPr>
        <p:spPr>
          <a:xfrm>
            <a:off x="1395073" y="2890291"/>
            <a:ext cx="310616" cy="2088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a typeface="KoPubWorld돋움체 Medium" panose="00000600000000000000" pitchFamily="2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EE28CA4E-8798-401D-B8F6-67FE80E93A0B}"/>
              </a:ext>
            </a:extLst>
          </p:cNvPr>
          <p:cNvSpPr/>
          <p:nvPr/>
        </p:nvSpPr>
        <p:spPr>
          <a:xfrm>
            <a:off x="1398102" y="2581622"/>
            <a:ext cx="1042225" cy="2088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Medium" panose="00000600000000000000" pitchFamily="2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45233F0D-E2B4-414A-840C-FA9A5E96195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3" y="3945351"/>
            <a:ext cx="1230572" cy="1083126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68183CF5-9EE5-4155-B719-D586D0B7500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4" y="4399710"/>
            <a:ext cx="1126008" cy="112600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7DBECAA-F7DC-4AB3-962C-3360B85CDE67}"/>
              </a:ext>
            </a:extLst>
          </p:cNvPr>
          <p:cNvSpPr txBox="1"/>
          <p:nvPr/>
        </p:nvSpPr>
        <p:spPr>
          <a:xfrm>
            <a:off x="688875" y="4338687"/>
            <a:ext cx="192969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spc="-300" dirty="0">
                <a:solidFill>
                  <a:srgbClr val="AE253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rPr>
              <a:t>70%</a:t>
            </a:r>
            <a:endParaRPr lang="ko-KR" altLang="en-US" sz="6600" spc="-300" dirty="0">
              <a:solidFill>
                <a:srgbClr val="AE253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73E19ABA-32C6-4717-B90B-F3EBD2E19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1480">
            <a:off x="5964828" y="2335532"/>
            <a:ext cx="3484069" cy="5479360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071E43D-B5D8-4976-AD3A-FC6D075073A1}"/>
              </a:ext>
            </a:extLst>
          </p:cNvPr>
          <p:cNvGrpSpPr/>
          <p:nvPr/>
        </p:nvGrpSpPr>
        <p:grpSpPr>
          <a:xfrm>
            <a:off x="4009254" y="485314"/>
            <a:ext cx="5034752" cy="5401993"/>
            <a:chOff x="1514089" y="389480"/>
            <a:chExt cx="6084630" cy="6528450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28B74370-BF96-4718-BCDB-3ECE19842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9133">
              <a:off x="1514089" y="389480"/>
              <a:ext cx="6084630" cy="6528450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3690BD7E-8441-451A-BDC2-DE0FAC624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152"/>
            <a:stretch/>
          </p:blipFill>
          <p:spPr>
            <a:xfrm>
              <a:off x="3157888" y="1199617"/>
              <a:ext cx="2448679" cy="4308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06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4E23"/>
                                      </p:to>
                                    </p:animClr>
                                    <p:set>
                                      <p:cBhvr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4E23"/>
                                      </p:to>
                                    </p:animClr>
                                    <p:set>
                                      <p:cBhvr>
                                        <p:cTn id="11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5">
            <a:extLst>
              <a:ext uri="{FF2B5EF4-FFF2-40B4-BE49-F238E27FC236}">
                <a16:creationId xmlns:a16="http://schemas.microsoft.com/office/drawing/2014/main" id="{57D2F78E-AD2B-4B46-899A-8B7C9F52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43813" y="6592956"/>
            <a:ext cx="2063703" cy="3380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pPr/>
              <a:t>8</a:t>
            </a:fld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4" name="Picture 4" descr="NUGU">
            <a:extLst>
              <a:ext uri="{FF2B5EF4-FFF2-40B4-BE49-F238E27FC236}">
                <a16:creationId xmlns:a16="http://schemas.microsoft.com/office/drawing/2014/main" id="{D9339746-0A89-4EB0-833B-1402E200C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1586662"/>
            <a:ext cx="4780284" cy="458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2E4CB1-7A2C-4320-97CF-5F03981F0DA8}"/>
              </a:ext>
            </a:extLst>
          </p:cNvPr>
          <p:cNvSpPr txBox="1"/>
          <p:nvPr/>
        </p:nvSpPr>
        <p:spPr>
          <a:xfrm>
            <a:off x="1530461" y="3514962"/>
            <a:ext cx="64949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0" b="1" dirty="0">
                <a:solidFill>
                  <a:srgbClr val="F04E23"/>
                </a:solidFill>
                <a:effectLst>
                  <a:outerShdw blurRad="12700" dist="63500" dir="3600000" sx="101000" sy="101000" algn="tl" rotWithShape="0">
                    <a:srgbClr val="A20000">
                      <a:alpha val="99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알버트를 구해줘 </a:t>
            </a:r>
            <a:r>
              <a:rPr lang="en-US" altLang="ko-KR" sz="8000" b="1" dirty="0">
                <a:solidFill>
                  <a:srgbClr val="F04E23"/>
                </a:solidFill>
                <a:effectLst>
                  <a:outerShdw blurRad="12700" dist="63500" dir="3600000" sx="101000" sy="101000" algn="tl" rotWithShape="0">
                    <a:srgbClr val="A20000">
                      <a:alpha val="99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8000" dirty="0">
              <a:solidFill>
                <a:srgbClr val="F04E23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1321F6-5E24-43DE-BE46-700B34A46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45" y="551266"/>
            <a:ext cx="579455" cy="5100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46FB82-52CA-475E-977E-BCF16D673D8C}"/>
              </a:ext>
            </a:extLst>
          </p:cNvPr>
          <p:cNvSpPr txBox="1"/>
          <p:nvPr/>
        </p:nvSpPr>
        <p:spPr>
          <a:xfrm>
            <a:off x="2198331" y="1076001"/>
            <a:ext cx="4775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어린이 안전교육 서비스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C71371-BFA5-4842-9515-63B0366BA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12" y="613055"/>
            <a:ext cx="510026" cy="5100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AAA666-F642-42A7-80D7-E81FE71A4924}"/>
              </a:ext>
            </a:extLst>
          </p:cNvPr>
          <p:cNvSpPr txBox="1"/>
          <p:nvPr/>
        </p:nvSpPr>
        <p:spPr>
          <a:xfrm>
            <a:off x="2113130" y="676110"/>
            <a:ext cx="4854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듣고</a:t>
            </a:r>
            <a:r>
              <a:rPr lang="ko-KR" altLang="en-US" sz="28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   </a:t>
            </a:r>
            <a:r>
              <a:rPr lang="en-US" altLang="ko-KR" sz="28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      </a:t>
            </a:r>
            <a:r>
              <a:rPr lang="ko-KR" altLang="en-US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말하는 </a:t>
            </a:r>
            <a:endParaRPr lang="en-US" altLang="ko-KR" sz="28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43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4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CD8B9C-08CB-43BD-9AA6-327B535B6A32}"/>
              </a:ext>
            </a:extLst>
          </p:cNvPr>
          <p:cNvGrpSpPr/>
          <p:nvPr/>
        </p:nvGrpSpPr>
        <p:grpSpPr>
          <a:xfrm>
            <a:off x="0" y="5362243"/>
            <a:ext cx="9143999" cy="1120042"/>
            <a:chOff x="0" y="5362243"/>
            <a:chExt cx="9143999" cy="11200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FBD5B6F-996A-4ECF-8CDC-ABA89EF1DD2F}"/>
                </a:ext>
              </a:extLst>
            </p:cNvPr>
            <p:cNvGrpSpPr/>
            <p:nvPr/>
          </p:nvGrpSpPr>
          <p:grpSpPr>
            <a:xfrm>
              <a:off x="4372961" y="5362243"/>
              <a:ext cx="4771038" cy="1103560"/>
              <a:chOff x="-1924856" y="4010494"/>
              <a:chExt cx="9597864" cy="2191439"/>
            </a:xfrm>
          </p:grpSpPr>
          <p:pic>
            <p:nvPicPr>
              <p:cNvPr id="19" name="그림 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CF9C47C-AE43-45A6-89C5-B724B6A5A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1A30A44-CE84-496E-B530-B8057B9E5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4D85433-CF93-48AE-885C-270A3F864A27}"/>
                </a:ext>
              </a:extLst>
            </p:cNvPr>
            <p:cNvGrpSpPr/>
            <p:nvPr/>
          </p:nvGrpSpPr>
          <p:grpSpPr>
            <a:xfrm>
              <a:off x="0" y="5378725"/>
              <a:ext cx="4771038" cy="1103560"/>
              <a:chOff x="-1924856" y="4010494"/>
              <a:chExt cx="9597864" cy="2191439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DCDCA2C-CBC4-4B0C-90E8-5AEA6BDDC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24856" y="4042524"/>
                <a:ext cx="4770275" cy="2154775"/>
              </a:xfrm>
              <a:prstGeom prst="rect">
                <a:avLst/>
              </a:prstGeom>
            </p:spPr>
          </p:pic>
          <p:pic>
            <p:nvPicPr>
              <p:cNvPr id="30" name="그림 2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BB919B3-A6C3-404C-9911-8B4FAE8D8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2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21566" y="4010494"/>
                <a:ext cx="4851442" cy="2191439"/>
              </a:xfrm>
              <a:prstGeom prst="rect">
                <a:avLst/>
              </a:prstGeom>
            </p:spPr>
          </p:pic>
        </p:grpSp>
      </p:grpSp>
      <p:pic>
        <p:nvPicPr>
          <p:cNvPr id="27" name="그림 26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060E83C3-F81F-4FF0-ADCE-069B38ABA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0308">
            <a:off x="228535" y="550372"/>
            <a:ext cx="1326264" cy="1760462"/>
          </a:xfrm>
          <a:prstGeom prst="rect">
            <a:avLst/>
          </a:prstGeom>
        </p:spPr>
      </p:pic>
      <p:pic>
        <p:nvPicPr>
          <p:cNvPr id="11" name="그림 10" descr="운송, 신호등이(가) 표시된 사진&#10;&#10;자동 생성된 설명">
            <a:extLst>
              <a:ext uri="{FF2B5EF4-FFF2-40B4-BE49-F238E27FC236}">
                <a16:creationId xmlns:a16="http://schemas.microsoft.com/office/drawing/2014/main" id="{9E086E13-0138-47C8-99CF-47C08155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380">
            <a:off x="7838234" y="268116"/>
            <a:ext cx="1454552" cy="2047148"/>
          </a:xfrm>
          <a:prstGeom prst="rect">
            <a:avLst/>
          </a:prstGeom>
        </p:spPr>
      </p:pic>
      <p:pic>
        <p:nvPicPr>
          <p:cNvPr id="1028" name="Picture 4" descr="NUGU">
            <a:extLst>
              <a:ext uri="{FF2B5EF4-FFF2-40B4-BE49-F238E27FC236}">
                <a16:creationId xmlns:a16="http://schemas.microsoft.com/office/drawing/2014/main" id="{4EDF498C-03B1-4B82-8DDD-7222DACE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57" y="4439140"/>
            <a:ext cx="4597236" cy="44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7772C1-15C8-489B-A9E1-B242DC884CF4}"/>
              </a:ext>
            </a:extLst>
          </p:cNvPr>
          <p:cNvGrpSpPr/>
          <p:nvPr/>
        </p:nvGrpSpPr>
        <p:grpSpPr>
          <a:xfrm>
            <a:off x="2885733" y="2303442"/>
            <a:ext cx="3372535" cy="946541"/>
            <a:chOff x="479760" y="2182514"/>
            <a:chExt cx="3372535" cy="946541"/>
          </a:xfrm>
        </p:grpSpPr>
        <p:pic>
          <p:nvPicPr>
            <p:cNvPr id="41" name="그림 40" descr="기어이(가) 표시된 사진&#10;&#10;자동 생성된 설명">
              <a:extLst>
                <a:ext uri="{FF2B5EF4-FFF2-40B4-BE49-F238E27FC236}">
                  <a16:creationId xmlns:a16="http://schemas.microsoft.com/office/drawing/2014/main" id="{250712DD-41EE-487A-8CE8-B5D1CFA6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803" y="2182514"/>
              <a:ext cx="437741" cy="1967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87C683-9854-417E-AEBA-FC8411C9AAD9}"/>
                </a:ext>
              </a:extLst>
            </p:cNvPr>
            <p:cNvSpPr txBox="1"/>
            <p:nvPr/>
          </p:nvSpPr>
          <p:spPr>
            <a:xfrm>
              <a:off x="479760" y="2544280"/>
              <a:ext cx="33725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en-US" altLang="ko-KR" sz="4000" b="1" dirty="0">
                <a:solidFill>
                  <a:srgbClr val="F8D3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9" name="그림 3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CE080671-B8F9-48B6-B074-4932E009C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79906" y="2083866"/>
            <a:ext cx="893154" cy="512945"/>
          </a:xfrm>
          <a:prstGeom prst="rect">
            <a:avLst/>
          </a:prstGeom>
        </p:spPr>
      </p:pic>
      <p:pic>
        <p:nvPicPr>
          <p:cNvPr id="48" name="그림 47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007DBED5-6BE0-4874-97FD-0B118D53B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2082898" y="2104862"/>
            <a:ext cx="893154" cy="512945"/>
          </a:xfrm>
          <a:prstGeom prst="rect">
            <a:avLst/>
          </a:prstGeom>
        </p:spPr>
      </p:pic>
      <p:pic>
        <p:nvPicPr>
          <p:cNvPr id="49" name="그림 48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5AF73269-FC48-4C57-AC9F-899CE0CCD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1063073" y="2108228"/>
            <a:ext cx="893154" cy="512945"/>
          </a:xfrm>
          <a:prstGeom prst="rect">
            <a:avLst/>
          </a:prstGeom>
        </p:spPr>
      </p:pic>
      <p:pic>
        <p:nvPicPr>
          <p:cNvPr id="56" name="그림 55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86C817CA-CBCC-4FA3-A6F9-74BF93469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019">
            <a:off x="6111058" y="2123374"/>
            <a:ext cx="893154" cy="512945"/>
          </a:xfrm>
          <a:prstGeom prst="rect">
            <a:avLst/>
          </a:prstGeom>
        </p:spPr>
      </p:pic>
      <p:pic>
        <p:nvPicPr>
          <p:cNvPr id="60" name="그림 59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E476557C-3253-498F-8B1C-B824F2348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8114050" y="2104862"/>
            <a:ext cx="893154" cy="512945"/>
          </a:xfrm>
          <a:prstGeom prst="rect">
            <a:avLst/>
          </a:prstGeom>
        </p:spPr>
      </p:pic>
      <p:pic>
        <p:nvPicPr>
          <p:cNvPr id="61" name="그림 60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F75030B5-7BC5-4E59-BE70-DEBE9BF35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7912">
            <a:off x="7094225" y="2119730"/>
            <a:ext cx="893154" cy="512945"/>
          </a:xfrm>
          <a:prstGeom prst="rect">
            <a:avLst/>
          </a:prstGeom>
        </p:spPr>
      </p:pic>
      <p:pic>
        <p:nvPicPr>
          <p:cNvPr id="62" name="그림 61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0750321-9636-4138-812E-CCF17050F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006">
            <a:off x="3061228" y="2215632"/>
            <a:ext cx="613377" cy="352267"/>
          </a:xfrm>
          <a:prstGeom prst="rect">
            <a:avLst/>
          </a:prstGeom>
        </p:spPr>
      </p:pic>
      <p:pic>
        <p:nvPicPr>
          <p:cNvPr id="63" name="그림 62" descr="벌레, 해오라기, 램프, 옅은이(가) 표시된 사진&#10;&#10;자동 생성된 설명">
            <a:extLst>
              <a:ext uri="{FF2B5EF4-FFF2-40B4-BE49-F238E27FC236}">
                <a16:creationId xmlns:a16="http://schemas.microsoft.com/office/drawing/2014/main" id="{131DD023-5A0F-44CD-AC5C-737419A9B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25192">
            <a:off x="5426289" y="2215631"/>
            <a:ext cx="613377" cy="3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62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3627</TotalTime>
  <Words>650</Words>
  <Application>Microsoft Office PowerPoint</Application>
  <PresentationFormat>화면 슬라이드 쇼(4:3)</PresentationFormat>
  <Paragraphs>188</Paragraphs>
  <Slides>20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KoPubWorld돋움체 Bold</vt:lpstr>
      <vt:lpstr>더페이스샵 잉크립퀴드체</vt:lpstr>
      <vt:lpstr>Arial</vt:lpstr>
      <vt:lpstr>Calibri Light</vt:lpstr>
      <vt:lpstr>배달의민족 주아</vt:lpstr>
      <vt:lpstr>Calibri</vt:lpstr>
      <vt:lpstr>KoPubWorld돋움체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a01089667663@gmail.com</dc:creator>
  <cp:lastModifiedBy>a01089667663@gmail.com</cp:lastModifiedBy>
  <cp:revision>48</cp:revision>
  <dcterms:created xsi:type="dcterms:W3CDTF">2021-11-27T04:27:58Z</dcterms:created>
  <dcterms:modified xsi:type="dcterms:W3CDTF">2021-12-04T04:02:49Z</dcterms:modified>
</cp:coreProperties>
</file>